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1332" r:id="rId3"/>
    <p:sldId id="1327" r:id="rId4"/>
    <p:sldId id="1325" r:id="rId5"/>
    <p:sldId id="1326" r:id="rId6"/>
    <p:sldId id="1333" r:id="rId7"/>
    <p:sldId id="1335" r:id="rId8"/>
    <p:sldId id="1336" r:id="rId9"/>
    <p:sldId id="1339" r:id="rId10"/>
    <p:sldId id="1338" r:id="rId11"/>
    <p:sldId id="1343" r:id="rId12"/>
    <p:sldId id="1341" r:id="rId13"/>
    <p:sldId id="1337" r:id="rId14"/>
    <p:sldId id="265" r:id="rId15"/>
    <p:sldId id="1342" r:id="rId16"/>
    <p:sldId id="1340" r:id="rId17"/>
    <p:sldId id="1329" r:id="rId18"/>
    <p:sldId id="280" r:id="rId19"/>
    <p:sldId id="281" r:id="rId20"/>
    <p:sldId id="133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44791D-8342-21B7-D5E1-FA91869A147F}" name="Aja Moore-Young" initials="AMY" userId="S::amooreyoung@dvinci.com::27459f5c-0daa-44fc-b330-45e76168c17a" providerId="AD"/>
  <p188:author id="{9100EB28-13AF-2D11-D564-A6565E421D4C}" name="Katie Langan" initials="KL" userId="S::klangan@dvinci.com::3141a8f6-df94-4150-8c32-99d51c962836" providerId="AD"/>
  <p188:author id="{2D51F762-C76E-A53C-8924-6BF864C1CC3A}" name="Jasmin Aguilar" initials="JA" userId="S::jasmin.aguilar@sandyhookpromise.org::3878d168-317e-4e91-bd81-83e5e7437672" providerId="AD"/>
  <p188:author id="{40A5A291-0C3B-D747-67A2-7D146ADF8417}" name="Christine Kurtz" initials="CK" userId="S::ckurtz@dvinci.com::6a31ae51-0c48-4fb3-ba35-e418891688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400"/>
    <a:srgbClr val="1431B8"/>
    <a:srgbClr val="E6F7FF"/>
    <a:srgbClr val="4472C4"/>
    <a:srgbClr val="6D1C87"/>
    <a:srgbClr val="B481BD"/>
    <a:srgbClr val="965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14376-1F1E-4C11-8215-DE307DD09E2F}" v="11" dt="2024-06-20T14:43:23.358"/>
    <p1510:client id="{CEF7D5D1-8EB8-4734-9D8A-C6058ABC2F2A}" v="5" dt="2024-06-20T17:31:20.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26781" autoAdjust="0"/>
  </p:normalViewPr>
  <p:slideViewPr>
    <p:cSldViewPr snapToGrid="0">
      <p:cViewPr>
        <p:scale>
          <a:sx n="25" d="100"/>
          <a:sy n="25" d="100"/>
        </p:scale>
        <p:origin x="2280" y="1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Aguilar" userId="9JhX1UbzF5PDNviN6UrkRyrF+eQFNn8eix5xJnKwD5s=" providerId="None" clId="Web-{B970AAB4-325D-4A8B-AFE5-4600A566F52B}"/>
    <pc:docChg chg="modSld">
      <pc:chgData name="Jasmin Aguilar" userId="9JhX1UbzF5PDNviN6UrkRyrF+eQFNn8eix5xJnKwD5s=" providerId="None" clId="Web-{B970AAB4-325D-4A8B-AFE5-4600A566F52B}" dt="2024-06-20T17:17:59.459" v="8"/>
      <pc:docMkLst>
        <pc:docMk/>
      </pc:docMkLst>
      <pc:sldChg chg="modNotes">
        <pc:chgData name="Jasmin Aguilar" userId="9JhX1UbzF5PDNviN6UrkRyrF+eQFNn8eix5xJnKwD5s=" providerId="None" clId="Web-{B970AAB4-325D-4A8B-AFE5-4600A566F52B}" dt="2024-06-20T17:15:21.080" v="0"/>
        <pc:sldMkLst>
          <pc:docMk/>
          <pc:sldMk cId="0" sldId="256"/>
        </pc:sldMkLst>
      </pc:sldChg>
      <pc:sldChg chg="modNotes">
        <pc:chgData name="Jasmin Aguilar" userId="9JhX1UbzF5PDNviN6UrkRyrF+eQFNn8eix5xJnKwD5s=" providerId="None" clId="Web-{B970AAB4-325D-4A8B-AFE5-4600A566F52B}" dt="2024-06-20T17:17:59.459" v="8"/>
        <pc:sldMkLst>
          <pc:docMk/>
          <pc:sldMk cId="520606108" sldId="1327"/>
        </pc:sldMkLst>
      </pc:sldChg>
      <pc:sldChg chg="modNotes">
        <pc:chgData name="Jasmin Aguilar" userId="9JhX1UbzF5PDNviN6UrkRyrF+eQFNn8eix5xJnKwD5s=" providerId="None" clId="Web-{B970AAB4-325D-4A8B-AFE5-4600A566F52B}" dt="2024-06-20T17:15:38.893" v="2"/>
        <pc:sldMkLst>
          <pc:docMk/>
          <pc:sldMk cId="0" sldId="1332"/>
        </pc:sldMkLst>
      </pc:sldChg>
    </pc:docChg>
  </pc:docChgLst>
  <pc:docChgLst>
    <pc:chgData clId="Web-{7B44614B-61DF-F1A9-1BDA-E7EAD388B895}"/>
    <pc:docChg chg="modSld">
      <pc:chgData name="" userId="" providerId="" clId="Web-{7B44614B-61DF-F1A9-1BDA-E7EAD388B895}" dt="2024-05-01T17:46:47.411" v="1" actId="1076"/>
      <pc:docMkLst>
        <pc:docMk/>
      </pc:docMkLst>
      <pc:sldChg chg="modSp">
        <pc:chgData name="" userId="" providerId="" clId="Web-{7B44614B-61DF-F1A9-1BDA-E7EAD388B895}" dt="2024-05-01T17:46:47.411" v="1" actId="1076"/>
        <pc:sldMkLst>
          <pc:docMk/>
          <pc:sldMk cId="520606108" sldId="1327"/>
        </pc:sldMkLst>
        <pc:picChg chg="mod">
          <ac:chgData name="" userId="" providerId="" clId="Web-{7B44614B-61DF-F1A9-1BDA-E7EAD388B895}" dt="2024-05-01T17:46:47.411" v="1" actId="1076"/>
          <ac:picMkLst>
            <pc:docMk/>
            <pc:sldMk cId="520606108" sldId="1327"/>
            <ac:picMk id="7" creationId="{3704F253-FD76-FC99-08AF-6D41312D61B9}"/>
          </ac:picMkLst>
        </pc:picChg>
      </pc:sldChg>
    </pc:docChg>
  </pc:docChgLst>
  <pc:docChgLst>
    <pc:chgData name="Jasmin Aguilar" userId="S::jasmin.aguilar@sandyhookpromise.org::3878d168-317e-4e91-bd81-83e5e7437672" providerId="AD" clId="Web-{8E44E5F6-02E9-47B7-56CA-0B56F4C1D24C}"/>
    <pc:docChg chg="modSld sldOrd">
      <pc:chgData name="Jasmin Aguilar" userId="S::jasmin.aguilar@sandyhookpromise.org::3878d168-317e-4e91-bd81-83e5e7437672" providerId="AD" clId="Web-{8E44E5F6-02E9-47B7-56CA-0B56F4C1D24C}" dt="2024-03-21T14:20:48.126" v="19"/>
      <pc:docMkLst>
        <pc:docMk/>
      </pc:docMkLst>
      <pc:sldChg chg="addCm">
        <pc:chgData name="Jasmin Aguilar" userId="S::jasmin.aguilar@sandyhookpromise.org::3878d168-317e-4e91-bd81-83e5e7437672" providerId="AD" clId="Web-{8E44E5F6-02E9-47B7-56CA-0B56F4C1D24C}" dt="2024-03-21T14:20:48.126" v="19"/>
        <pc:sldMkLst>
          <pc:docMk/>
          <pc:sldMk cId="1269454881" sldId="258"/>
        </pc:sldMkLst>
        <pc:extLst>
          <p:ext xmlns:p="http://schemas.openxmlformats.org/presentationml/2006/main" uri="{D6D511B9-2390-475A-947B-AFAB55BFBCF1}">
            <pc226:cmChg xmlns:pc226="http://schemas.microsoft.com/office/powerpoint/2022/06/main/command" chg="add">
              <pc226:chgData name="Jasmin Aguilar" userId="S::jasmin.aguilar@sandyhookpromise.org::3878d168-317e-4e91-bd81-83e5e7437672" providerId="AD" clId="Web-{8E44E5F6-02E9-47B7-56CA-0B56F4C1D24C}" dt="2024-03-21T14:20:48.126" v="19"/>
              <pc2:cmMkLst xmlns:pc2="http://schemas.microsoft.com/office/powerpoint/2019/9/main/command">
                <pc:docMk/>
                <pc:sldMk cId="1269454881" sldId="258"/>
                <pc2:cmMk id="{4EAFB141-7B45-475F-8228-03B76209BF04}"/>
              </pc2:cmMkLst>
            </pc226:cmChg>
            <pc226:cmChg xmlns:pc226="http://schemas.microsoft.com/office/powerpoint/2022/06/main/command" chg="add">
              <pc226:chgData name="Jasmin Aguilar" userId="S::jasmin.aguilar@sandyhookpromise.org::3878d168-317e-4e91-bd81-83e5e7437672" providerId="AD" clId="Web-{8E44E5F6-02E9-47B7-56CA-0B56F4C1D24C}" dt="2024-03-21T14:18:43.574" v="17"/>
              <pc2:cmMkLst xmlns:pc2="http://schemas.microsoft.com/office/powerpoint/2019/9/main/command">
                <pc:docMk/>
                <pc:sldMk cId="1269454881" sldId="258"/>
                <pc2:cmMk id="{E0E65DE4-A4C7-4943-AA25-D1358B56BBA1}"/>
              </pc2:cmMkLst>
            </pc226:cmChg>
          </p:ext>
        </pc:extLst>
      </pc:sldChg>
      <pc:sldChg chg="ord">
        <pc:chgData name="Jasmin Aguilar" userId="S::jasmin.aguilar@sandyhookpromise.org::3878d168-317e-4e91-bd81-83e5e7437672" providerId="AD" clId="Web-{8E44E5F6-02E9-47B7-56CA-0B56F4C1D24C}" dt="2024-03-21T14:20:21.531" v="18"/>
        <pc:sldMkLst>
          <pc:docMk/>
          <pc:sldMk cId="3043006035" sldId="1329"/>
        </pc:sldMkLst>
      </pc:sldChg>
      <pc:sldChg chg="modSp">
        <pc:chgData name="Jasmin Aguilar" userId="S::jasmin.aguilar@sandyhookpromise.org::3878d168-317e-4e91-bd81-83e5e7437672" providerId="AD" clId="Web-{8E44E5F6-02E9-47B7-56CA-0B56F4C1D24C}" dt="2024-03-21T14:17:08.695" v="16" actId="20577"/>
        <pc:sldMkLst>
          <pc:docMk/>
          <pc:sldMk cId="0" sldId="1332"/>
        </pc:sldMkLst>
        <pc:spChg chg="mod">
          <ac:chgData name="Jasmin Aguilar" userId="S::jasmin.aguilar@sandyhookpromise.org::3878d168-317e-4e91-bd81-83e5e7437672" providerId="AD" clId="Web-{8E44E5F6-02E9-47B7-56CA-0B56F4C1D24C}" dt="2024-03-21T14:17:08.695" v="16" actId="20577"/>
          <ac:spMkLst>
            <pc:docMk/>
            <pc:sldMk cId="0" sldId="1332"/>
            <ac:spMk id="16" creationId="{1D96C08E-816F-AA9B-E53B-C47F35B9B88D}"/>
          </ac:spMkLst>
        </pc:spChg>
      </pc:sldChg>
    </pc:docChg>
  </pc:docChgLst>
  <pc:docChgLst>
    <pc:chgData name="Jenn Horton" userId="S::jenn.horton@sandyhookpromise.org::59185464-0604-4753-81ff-0b41f8f7d636" providerId="AD" clId="Web-{8F32DF5B-A6F0-B977-6933-D30AE8CA1C4D}"/>
    <pc:docChg chg="modSld">
      <pc:chgData name="Jenn Horton" userId="S::jenn.horton@sandyhookpromise.org::59185464-0604-4753-81ff-0b41f8f7d636" providerId="AD" clId="Web-{8F32DF5B-A6F0-B977-6933-D30AE8CA1C4D}" dt="2024-05-03T18:29:54.824" v="26" actId="20577"/>
      <pc:docMkLst>
        <pc:docMk/>
      </pc:docMkLst>
      <pc:sldChg chg="modSp">
        <pc:chgData name="Jenn Horton" userId="S::jenn.horton@sandyhookpromise.org::59185464-0604-4753-81ff-0b41f8f7d636" providerId="AD" clId="Web-{8F32DF5B-A6F0-B977-6933-D30AE8CA1C4D}" dt="2024-05-03T18:29:23.526" v="25" actId="20577"/>
        <pc:sldMkLst>
          <pc:docMk/>
          <pc:sldMk cId="729716102" sldId="265"/>
        </pc:sldMkLst>
        <pc:spChg chg="mod">
          <ac:chgData name="Jenn Horton" userId="S::jenn.horton@sandyhookpromise.org::59185464-0604-4753-81ff-0b41f8f7d636" providerId="AD" clId="Web-{8F32DF5B-A6F0-B977-6933-D30AE8CA1C4D}" dt="2024-05-03T18:29:23.526" v="25" actId="20577"/>
          <ac:spMkLst>
            <pc:docMk/>
            <pc:sldMk cId="729716102" sldId="265"/>
            <ac:spMk id="17" creationId="{E7FAE701-9AD3-3E5B-8250-E77F1115FAC4}"/>
          </ac:spMkLst>
        </pc:spChg>
      </pc:sldChg>
      <pc:sldChg chg="modSp">
        <pc:chgData name="Jenn Horton" userId="S::jenn.horton@sandyhookpromise.org::59185464-0604-4753-81ff-0b41f8f7d636" providerId="AD" clId="Web-{8F32DF5B-A6F0-B977-6933-D30AE8CA1C4D}" dt="2024-05-03T18:29:54.824" v="26" actId="20577"/>
        <pc:sldMkLst>
          <pc:docMk/>
          <pc:sldMk cId="0" sldId="281"/>
        </pc:sldMkLst>
        <pc:spChg chg="mod">
          <ac:chgData name="Jenn Horton" userId="S::jenn.horton@sandyhookpromise.org::59185464-0604-4753-81ff-0b41f8f7d636" providerId="AD" clId="Web-{8F32DF5B-A6F0-B977-6933-D30AE8CA1C4D}" dt="2024-05-03T18:29:54.824" v="26" actId="20577"/>
          <ac:spMkLst>
            <pc:docMk/>
            <pc:sldMk cId="0" sldId="281"/>
            <ac:spMk id="9" creationId="{00000000-0000-0000-0000-000000000000}"/>
          </ac:spMkLst>
        </pc:spChg>
      </pc:sldChg>
      <pc:sldChg chg="modSp">
        <pc:chgData name="Jenn Horton" userId="S::jenn.horton@sandyhookpromise.org::59185464-0604-4753-81ff-0b41f8f7d636" providerId="AD" clId="Web-{8F32DF5B-A6F0-B977-6933-D30AE8CA1C4D}" dt="2024-05-03T18:25:43.490" v="4"/>
        <pc:sldMkLst>
          <pc:docMk/>
          <pc:sldMk cId="520606108" sldId="1327"/>
        </pc:sldMkLst>
        <pc:graphicFrameChg chg="mod modGraphic">
          <ac:chgData name="Jenn Horton" userId="S::jenn.horton@sandyhookpromise.org::59185464-0604-4753-81ff-0b41f8f7d636" providerId="AD" clId="Web-{8F32DF5B-A6F0-B977-6933-D30AE8CA1C4D}" dt="2024-05-03T18:25:43.490" v="4"/>
          <ac:graphicFrameMkLst>
            <pc:docMk/>
            <pc:sldMk cId="520606108" sldId="1327"/>
            <ac:graphicFrameMk id="2" creationId="{3FD792CA-AF50-81D2-E009-CA9EE4F85BAD}"/>
          </ac:graphicFrameMkLst>
        </pc:graphicFrameChg>
      </pc:sldChg>
      <pc:sldChg chg="modSp">
        <pc:chgData name="Jenn Horton" userId="S::jenn.horton@sandyhookpromise.org::59185464-0604-4753-81ff-0b41f8f7d636" providerId="AD" clId="Web-{8F32DF5B-A6F0-B977-6933-D30AE8CA1C4D}" dt="2024-05-03T18:25:25.099" v="0" actId="20577"/>
        <pc:sldMkLst>
          <pc:docMk/>
          <pc:sldMk cId="0" sldId="1332"/>
        </pc:sldMkLst>
        <pc:spChg chg="mod">
          <ac:chgData name="Jenn Horton" userId="S::jenn.horton@sandyhookpromise.org::59185464-0604-4753-81ff-0b41f8f7d636" providerId="AD" clId="Web-{8F32DF5B-A6F0-B977-6933-D30AE8CA1C4D}" dt="2024-05-03T18:25:25.099" v="0" actId="20577"/>
          <ac:spMkLst>
            <pc:docMk/>
            <pc:sldMk cId="0" sldId="1332"/>
            <ac:spMk id="16" creationId="{1D96C08E-816F-AA9B-E53B-C47F35B9B88D}"/>
          </ac:spMkLst>
        </pc:spChg>
      </pc:sldChg>
      <pc:sldChg chg="modSp">
        <pc:chgData name="Jenn Horton" userId="S::jenn.horton@sandyhookpromise.org::59185464-0604-4753-81ff-0b41f8f7d636" providerId="AD" clId="Web-{8F32DF5B-A6F0-B977-6933-D30AE8CA1C4D}" dt="2024-05-03T18:29:08.885" v="22" actId="20577"/>
        <pc:sldMkLst>
          <pc:docMk/>
          <pc:sldMk cId="1054593268" sldId="1337"/>
        </pc:sldMkLst>
        <pc:spChg chg="mod">
          <ac:chgData name="Jenn Horton" userId="S::jenn.horton@sandyhookpromise.org::59185464-0604-4753-81ff-0b41f8f7d636" providerId="AD" clId="Web-{8F32DF5B-A6F0-B977-6933-D30AE8CA1C4D}" dt="2024-05-03T18:29:08.885" v="22" actId="20577"/>
          <ac:spMkLst>
            <pc:docMk/>
            <pc:sldMk cId="1054593268" sldId="1337"/>
            <ac:spMk id="13" creationId="{62BA9193-9FC1-1DC0-7119-A70FA4F037D0}"/>
          </ac:spMkLst>
        </pc:spChg>
      </pc:sldChg>
      <pc:sldChg chg="modSp">
        <pc:chgData name="Jenn Horton" userId="S::jenn.horton@sandyhookpromise.org::59185464-0604-4753-81ff-0b41f8f7d636" providerId="AD" clId="Web-{8F32DF5B-A6F0-B977-6933-D30AE8CA1C4D}" dt="2024-05-03T18:27:07.242" v="8" actId="20577"/>
        <pc:sldMkLst>
          <pc:docMk/>
          <pc:sldMk cId="3181193742" sldId="1338"/>
        </pc:sldMkLst>
        <pc:spChg chg="mod">
          <ac:chgData name="Jenn Horton" userId="S::jenn.horton@sandyhookpromise.org::59185464-0604-4753-81ff-0b41f8f7d636" providerId="AD" clId="Web-{8F32DF5B-A6F0-B977-6933-D30AE8CA1C4D}" dt="2024-05-03T18:27:07.242" v="8" actId="20577"/>
          <ac:spMkLst>
            <pc:docMk/>
            <pc:sldMk cId="3181193742" sldId="1338"/>
            <ac:spMk id="18" creationId="{3430EBE3-9E76-F616-06B4-512088EE466A}"/>
          </ac:spMkLst>
        </pc:spChg>
      </pc:sldChg>
      <pc:sldChg chg="modSp">
        <pc:chgData name="Jenn Horton" userId="S::jenn.horton@sandyhookpromise.org::59185464-0604-4753-81ff-0b41f8f7d636" providerId="AD" clId="Web-{8F32DF5B-A6F0-B977-6933-D30AE8CA1C4D}" dt="2024-05-03T18:28:03.056" v="16" actId="14100"/>
        <pc:sldMkLst>
          <pc:docMk/>
          <pc:sldMk cId="3498478497" sldId="1341"/>
        </pc:sldMkLst>
        <pc:spChg chg="mod">
          <ac:chgData name="Jenn Horton" userId="S::jenn.horton@sandyhookpromise.org::59185464-0604-4753-81ff-0b41f8f7d636" providerId="AD" clId="Web-{8F32DF5B-A6F0-B977-6933-D30AE8CA1C4D}" dt="2024-05-03T18:28:03.056" v="16" actId="14100"/>
          <ac:spMkLst>
            <pc:docMk/>
            <pc:sldMk cId="3498478497" sldId="1341"/>
            <ac:spMk id="11" creationId="{0B64C970-3416-6C76-34A3-1EA72040797F}"/>
          </ac:spMkLst>
        </pc:spChg>
      </pc:sldChg>
    </pc:docChg>
  </pc:docChgLst>
  <pc:docChgLst>
    <pc:chgData name="Jasmin Aguilar" userId="9JhX1UbzF5PDNviN6UrkRyrF+eQFNn8eix5xJnKwD5s=" providerId="None" clId="Web-{CEF7D5D1-8EB8-4734-9D8A-C6058ABC2F2A}"/>
    <pc:docChg chg="addSld delSld modSld">
      <pc:chgData name="Jasmin Aguilar" userId="9JhX1UbzF5PDNviN6UrkRyrF+eQFNn8eix5xJnKwD5s=" providerId="None" clId="Web-{CEF7D5D1-8EB8-4734-9D8A-C6058ABC2F2A}" dt="2024-06-20T17:32:23.414" v="89"/>
      <pc:docMkLst>
        <pc:docMk/>
      </pc:docMkLst>
      <pc:sldChg chg="modNotes">
        <pc:chgData name="Jasmin Aguilar" userId="9JhX1UbzF5PDNviN6UrkRyrF+eQFNn8eix5xJnKwD5s=" providerId="None" clId="Web-{CEF7D5D1-8EB8-4734-9D8A-C6058ABC2F2A}" dt="2024-06-20T17:25:21.432" v="6"/>
        <pc:sldMkLst>
          <pc:docMk/>
          <pc:sldMk cId="1975954073" sldId="1326"/>
        </pc:sldMkLst>
      </pc:sldChg>
      <pc:sldChg chg="modNotes">
        <pc:chgData name="Jasmin Aguilar" userId="9JhX1UbzF5PDNviN6UrkRyrF+eQFNn8eix5xJnKwD5s=" providerId="None" clId="Web-{CEF7D5D1-8EB8-4734-9D8A-C6058ABC2F2A}" dt="2024-06-20T17:32:23.414" v="89"/>
        <pc:sldMkLst>
          <pc:docMk/>
          <pc:sldMk cId="3043006035" sldId="1329"/>
        </pc:sldMkLst>
      </pc:sldChg>
      <pc:sldChg chg="modNotes">
        <pc:chgData name="Jasmin Aguilar" userId="9JhX1UbzF5PDNviN6UrkRyrF+eQFNn8eix5xJnKwD5s=" providerId="None" clId="Web-{CEF7D5D1-8EB8-4734-9D8A-C6058ABC2F2A}" dt="2024-06-20T17:31:19.084" v="76"/>
        <pc:sldMkLst>
          <pc:docMk/>
          <pc:sldMk cId="1054593268" sldId="1337"/>
        </pc:sldMkLst>
      </pc:sldChg>
      <pc:sldChg chg="modNotes">
        <pc:chgData name="Jasmin Aguilar" userId="9JhX1UbzF5PDNviN6UrkRyrF+eQFNn8eix5xJnKwD5s=" providerId="None" clId="Web-{CEF7D5D1-8EB8-4734-9D8A-C6058ABC2F2A}" dt="2024-06-20T17:26:49.716" v="45"/>
        <pc:sldMkLst>
          <pc:docMk/>
          <pc:sldMk cId="3181193742" sldId="1338"/>
        </pc:sldMkLst>
      </pc:sldChg>
      <pc:sldChg chg="modNotes">
        <pc:chgData name="Jasmin Aguilar" userId="9JhX1UbzF5PDNviN6UrkRyrF+eQFNn8eix5xJnKwD5s=" providerId="None" clId="Web-{CEF7D5D1-8EB8-4734-9D8A-C6058ABC2F2A}" dt="2024-06-20T17:26:22.496" v="25"/>
        <pc:sldMkLst>
          <pc:docMk/>
          <pc:sldMk cId="1135035369" sldId="1339"/>
        </pc:sldMkLst>
      </pc:sldChg>
      <pc:sldChg chg="modNotes">
        <pc:chgData name="Jasmin Aguilar" userId="9JhX1UbzF5PDNviN6UrkRyrF+eQFNn8eix5xJnKwD5s=" providerId="None" clId="Web-{CEF7D5D1-8EB8-4734-9D8A-C6058ABC2F2A}" dt="2024-06-20T17:28:10.609" v="51"/>
        <pc:sldMkLst>
          <pc:docMk/>
          <pc:sldMk cId="3498478497" sldId="1341"/>
        </pc:sldMkLst>
      </pc:sldChg>
      <pc:sldChg chg="new del">
        <pc:chgData name="Jasmin Aguilar" userId="9JhX1UbzF5PDNviN6UrkRyrF+eQFNn8eix5xJnKwD5s=" providerId="None" clId="Web-{CEF7D5D1-8EB8-4734-9D8A-C6058ABC2F2A}" dt="2024-06-20T17:25:14.338" v="4"/>
        <pc:sldMkLst>
          <pc:docMk/>
          <pc:sldMk cId="667448540" sldId="1344"/>
        </pc:sldMkLst>
      </pc:sldChg>
    </pc:docChg>
  </pc:docChgLst>
  <pc:docChgLst>
    <pc:chgData name="Jasmin Aguilar" userId="9JhX1UbzF5PDNviN6UrkRyrF+eQFNn8eix5xJnKwD5s=" providerId="None" clId="Web-{9C314376-1F1E-4C11-8215-DE307DD09E2F}"/>
    <pc:docChg chg="modSld">
      <pc:chgData name="Jasmin Aguilar" userId="9JhX1UbzF5PDNviN6UrkRyrF+eQFNn8eix5xJnKwD5s=" providerId="None" clId="Web-{9C314376-1F1E-4C11-8215-DE307DD09E2F}" dt="2024-06-20T14:43:32.859" v="105"/>
      <pc:docMkLst>
        <pc:docMk/>
      </pc:docMkLst>
      <pc:sldChg chg="modNotes">
        <pc:chgData name="Jasmin Aguilar" userId="9JhX1UbzF5PDNviN6UrkRyrF+eQFNn8eix5xJnKwD5s=" providerId="None" clId="Web-{9C314376-1F1E-4C11-8215-DE307DD09E2F}" dt="2024-06-20T14:43:32.859" v="105"/>
        <pc:sldMkLst>
          <pc:docMk/>
          <pc:sldMk cId="0" sldId="281"/>
        </pc:sldMkLst>
      </pc:sldChg>
      <pc:sldChg chg="modNotes">
        <pc:chgData name="Jasmin Aguilar" userId="9JhX1UbzF5PDNviN6UrkRyrF+eQFNn8eix5xJnKwD5s=" providerId="None" clId="Web-{9C314376-1F1E-4C11-8215-DE307DD09E2F}" dt="2024-06-20T14:36:39.753" v="37"/>
        <pc:sldMkLst>
          <pc:docMk/>
          <pc:sldMk cId="1986558553" sldId="1325"/>
        </pc:sldMkLst>
      </pc:sldChg>
      <pc:sldChg chg="modNotes">
        <pc:chgData name="Jasmin Aguilar" userId="9JhX1UbzF5PDNviN6UrkRyrF+eQFNn8eix5xJnKwD5s=" providerId="None" clId="Web-{9C314376-1F1E-4C11-8215-DE307DD09E2F}" dt="2024-06-20T14:37:27.694" v="55"/>
        <pc:sldMkLst>
          <pc:docMk/>
          <pc:sldMk cId="1975954073" sldId="1326"/>
        </pc:sldMkLst>
      </pc:sldChg>
      <pc:sldChg chg="modSp modNotes">
        <pc:chgData name="Jasmin Aguilar" userId="9JhX1UbzF5PDNviN6UrkRyrF+eQFNn8eix5xJnKwD5s=" providerId="None" clId="Web-{9C314376-1F1E-4C11-8215-DE307DD09E2F}" dt="2024-06-20T14:35:25.967" v="23"/>
        <pc:sldMkLst>
          <pc:docMk/>
          <pc:sldMk cId="520606108" sldId="1327"/>
        </pc:sldMkLst>
        <pc:graphicFrameChg chg="mod modGraphic">
          <ac:chgData name="Jasmin Aguilar" userId="9JhX1UbzF5PDNviN6UrkRyrF+eQFNn8eix5xJnKwD5s=" providerId="None" clId="Web-{9C314376-1F1E-4C11-8215-DE307DD09E2F}" dt="2024-06-20T14:31:26.576" v="7"/>
          <ac:graphicFrameMkLst>
            <pc:docMk/>
            <pc:sldMk cId="520606108" sldId="1327"/>
            <ac:graphicFrameMk id="4" creationId="{0CEDD9D0-3725-9796-0B61-EA9DE10F1144}"/>
          </ac:graphicFrameMkLst>
        </pc:graphicFrameChg>
      </pc:sldChg>
      <pc:sldChg chg="modNotes">
        <pc:chgData name="Jasmin Aguilar" userId="9JhX1UbzF5PDNviN6UrkRyrF+eQFNn8eix5xJnKwD5s=" providerId="None" clId="Web-{9C314376-1F1E-4C11-8215-DE307DD09E2F}" dt="2024-06-20T14:39:03.122" v="67"/>
        <pc:sldMkLst>
          <pc:docMk/>
          <pc:sldMk cId="1737484214" sldId="1333"/>
        </pc:sldMkLst>
      </pc:sldChg>
      <pc:sldChg chg="modNotes">
        <pc:chgData name="Jasmin Aguilar" userId="9JhX1UbzF5PDNviN6UrkRyrF+eQFNn8eix5xJnKwD5s=" providerId="None" clId="Web-{9C314376-1F1E-4C11-8215-DE307DD09E2F}" dt="2024-06-20T14:39:03.200" v="68"/>
        <pc:sldMkLst>
          <pc:docMk/>
          <pc:sldMk cId="722359856" sldId="1335"/>
        </pc:sldMkLst>
      </pc:sldChg>
      <pc:sldChg chg="modNotes">
        <pc:chgData name="Jasmin Aguilar" userId="9JhX1UbzF5PDNviN6UrkRyrF+eQFNn8eix5xJnKwD5s=" providerId="None" clId="Web-{9C314376-1F1E-4C11-8215-DE307DD09E2F}" dt="2024-06-20T14:41:53.774" v="86"/>
        <pc:sldMkLst>
          <pc:docMk/>
          <pc:sldMk cId="1054593268" sldId="1337"/>
        </pc:sldMkLst>
      </pc:sldChg>
      <pc:sldChg chg="modNotes">
        <pc:chgData name="Jasmin Aguilar" userId="9JhX1UbzF5PDNviN6UrkRyrF+eQFNn8eix5xJnKwD5s=" providerId="None" clId="Web-{9C314376-1F1E-4C11-8215-DE307DD09E2F}" dt="2024-06-20T14:43:02.841" v="103"/>
        <pc:sldMkLst>
          <pc:docMk/>
          <pc:sldMk cId="2489303539" sldId="1340"/>
        </pc:sldMkLst>
      </pc:sldChg>
      <pc:sldChg chg="modNotes">
        <pc:chgData name="Jasmin Aguilar" userId="9JhX1UbzF5PDNviN6UrkRyrF+eQFNn8eix5xJnKwD5s=" providerId="None" clId="Web-{9C314376-1F1E-4C11-8215-DE307DD09E2F}" dt="2024-06-20T14:41:38.007" v="85"/>
        <pc:sldMkLst>
          <pc:docMk/>
          <pc:sldMk cId="3498478497" sldId="1341"/>
        </pc:sldMkLst>
      </pc:sldChg>
      <pc:sldChg chg="modNotes">
        <pc:chgData name="Jasmin Aguilar" userId="9JhX1UbzF5PDNviN6UrkRyrF+eQFNn8eix5xJnKwD5s=" providerId="None" clId="Web-{9C314376-1F1E-4C11-8215-DE307DD09E2F}" dt="2024-06-20T14:42:55.122" v="100"/>
        <pc:sldMkLst>
          <pc:docMk/>
          <pc:sldMk cId="2605662771" sldId="1342"/>
        </pc:sldMkLst>
      </pc:sldChg>
    </pc:docChg>
  </pc:docChgLst>
  <pc:docChgLst>
    <pc:chgData name="Bob Flynn" userId="S::bob.flynn@sandyhookpromise.org::ec5819ec-be3f-45fa-aef2-6ffca1e342fa" providerId="AD" clId="Web-{EB7727FC-542D-9A22-6D96-C34A423E8FEB}"/>
    <pc:docChg chg="modSld">
      <pc:chgData name="Bob Flynn" userId="S::bob.flynn@sandyhookpromise.org::ec5819ec-be3f-45fa-aef2-6ffca1e342fa" providerId="AD" clId="Web-{EB7727FC-542D-9A22-6D96-C34A423E8FEB}" dt="2024-03-21T13:32:53.240" v="0" actId="1076"/>
      <pc:docMkLst>
        <pc:docMk/>
      </pc:docMkLst>
      <pc:sldChg chg="modSp">
        <pc:chgData name="Bob Flynn" userId="S::bob.flynn@sandyhookpromise.org::ec5819ec-be3f-45fa-aef2-6ffca1e342fa" providerId="AD" clId="Web-{EB7727FC-542D-9A22-6D96-C34A423E8FEB}" dt="2024-03-21T13:32:53.240" v="0" actId="1076"/>
        <pc:sldMkLst>
          <pc:docMk/>
          <pc:sldMk cId="520606108" sldId="1327"/>
        </pc:sldMkLst>
        <pc:picChg chg="mod">
          <ac:chgData name="Bob Flynn" userId="S::bob.flynn@sandyhookpromise.org::ec5819ec-be3f-45fa-aef2-6ffca1e342fa" providerId="AD" clId="Web-{EB7727FC-542D-9A22-6D96-C34A423E8FEB}" dt="2024-03-21T13:32:53.240" v="0" actId="1076"/>
          <ac:picMkLst>
            <pc:docMk/>
            <pc:sldMk cId="520606108" sldId="1327"/>
            <ac:picMk id="12" creationId="{3DB7BBA9-99DA-0A67-0BD6-62ACDE0A6476}"/>
          </ac:picMkLst>
        </pc:picChg>
      </pc:sldChg>
    </pc:docChg>
  </pc:docChgLst>
  <pc:docChgLst>
    <pc:chgData name="Jasmin Aguilar" userId="3878d168-317e-4e91-bd81-83e5e7437672" providerId="ADAL" clId="{73CFDA40-97A6-4BE5-90CE-AA8B7ECFA4BE}"/>
    <pc:docChg chg="undo redo custSel addSld delSld modSld sldOrd">
      <pc:chgData name="Jasmin Aguilar" userId="3878d168-317e-4e91-bd81-83e5e7437672" providerId="ADAL" clId="{73CFDA40-97A6-4BE5-90CE-AA8B7ECFA4BE}" dt="2024-05-20T18:29:42.034" v="20512"/>
      <pc:docMkLst>
        <pc:docMk/>
      </pc:docMkLst>
      <pc:sldChg chg="addSp delSp modSp add mod modNotesTx">
        <pc:chgData name="Jasmin Aguilar" userId="3878d168-317e-4e91-bd81-83e5e7437672" providerId="ADAL" clId="{73CFDA40-97A6-4BE5-90CE-AA8B7ECFA4BE}" dt="2024-05-01T18:52:18.130" v="17692" actId="20577"/>
        <pc:sldMkLst>
          <pc:docMk/>
          <pc:sldMk cId="0" sldId="256"/>
        </pc:sldMkLst>
        <pc:spChg chg="del mod">
          <ac:chgData name="Jasmin Aguilar" userId="3878d168-317e-4e91-bd81-83e5e7437672" providerId="ADAL" clId="{73CFDA40-97A6-4BE5-90CE-AA8B7ECFA4BE}" dt="2024-05-01T15:36:18.634" v="17365" actId="478"/>
          <ac:spMkLst>
            <pc:docMk/>
            <pc:sldMk cId="0" sldId="256"/>
            <ac:spMk id="9" creationId="{00000000-0000-0000-0000-000000000000}"/>
          </ac:spMkLst>
        </pc:spChg>
        <pc:spChg chg="del mod">
          <ac:chgData name="Jasmin Aguilar" userId="3878d168-317e-4e91-bd81-83e5e7437672" providerId="ADAL" clId="{73CFDA40-97A6-4BE5-90CE-AA8B7ECFA4BE}" dt="2024-05-01T15:36:20.426" v="17366" actId="478"/>
          <ac:spMkLst>
            <pc:docMk/>
            <pc:sldMk cId="0" sldId="256"/>
            <ac:spMk id="10" creationId="{00000000-0000-0000-0000-000000000000}"/>
          </ac:spMkLst>
        </pc:spChg>
        <pc:grpChg chg="del mod">
          <ac:chgData name="Jasmin Aguilar" userId="3878d168-317e-4e91-bd81-83e5e7437672" providerId="ADAL" clId="{73CFDA40-97A6-4BE5-90CE-AA8B7ECFA4BE}" dt="2024-03-19T18:33:38.670" v="13954" actId="478"/>
          <ac:grpSpMkLst>
            <pc:docMk/>
            <pc:sldMk cId="0" sldId="256"/>
            <ac:grpSpMk id="16" creationId="{00000000-0000-0000-0000-000000000000}"/>
          </ac:grpSpMkLst>
        </pc:grpChg>
        <pc:picChg chg="add mod">
          <ac:chgData name="Jasmin Aguilar" userId="3878d168-317e-4e91-bd81-83e5e7437672" providerId="ADAL" clId="{73CFDA40-97A6-4BE5-90CE-AA8B7ECFA4BE}" dt="2024-05-01T15:40:56.764" v="17434" actId="1076"/>
          <ac:picMkLst>
            <pc:docMk/>
            <pc:sldMk cId="0" sldId="256"/>
            <ac:picMk id="16" creationId="{CC52FC3C-0B49-F23E-AE68-4B1221422FE4}"/>
          </ac:picMkLst>
        </pc:picChg>
        <pc:picChg chg="add del mod modCrop">
          <ac:chgData name="Jasmin Aguilar" userId="3878d168-317e-4e91-bd81-83e5e7437672" providerId="ADAL" clId="{73CFDA40-97A6-4BE5-90CE-AA8B7ECFA4BE}" dt="2024-04-23T01:18:58.066" v="16138" actId="478"/>
          <ac:picMkLst>
            <pc:docMk/>
            <pc:sldMk cId="0" sldId="256"/>
            <ac:picMk id="18" creationId="{3439679F-BF6A-0ED4-2B5C-79E963FEB5AB}"/>
          </ac:picMkLst>
        </pc:picChg>
        <pc:picChg chg="add mod">
          <ac:chgData name="Jasmin Aguilar" userId="3878d168-317e-4e91-bd81-83e5e7437672" providerId="ADAL" clId="{73CFDA40-97A6-4BE5-90CE-AA8B7ECFA4BE}" dt="2024-05-01T15:41:00.354" v="17435" actId="14100"/>
          <ac:picMkLst>
            <pc:docMk/>
            <pc:sldMk cId="0" sldId="256"/>
            <ac:picMk id="18" creationId="{797BD100-CEBC-1AB2-415E-BC24FD956F82}"/>
          </ac:picMkLst>
        </pc:picChg>
      </pc:sldChg>
      <pc:sldChg chg="modSp del mod modNotesTx">
        <pc:chgData name="Jasmin Aguilar" userId="3878d168-317e-4e91-bd81-83e5e7437672" providerId="ADAL" clId="{73CFDA40-97A6-4BE5-90CE-AA8B7ECFA4BE}" dt="2024-03-19T18:34:30.082" v="13969" actId="2696"/>
        <pc:sldMkLst>
          <pc:docMk/>
          <pc:sldMk cId="1199256838" sldId="257"/>
        </pc:sldMkLst>
        <pc:picChg chg="mod">
          <ac:chgData name="Jasmin Aguilar" userId="3878d168-317e-4e91-bd81-83e5e7437672" providerId="ADAL" clId="{73CFDA40-97A6-4BE5-90CE-AA8B7ECFA4BE}" dt="2024-03-19T17:10:04.407" v="3405" actId="1076"/>
          <ac:picMkLst>
            <pc:docMk/>
            <pc:sldMk cId="1199256838" sldId="257"/>
            <ac:picMk id="5" creationId="{AB635EB5-9BC5-2053-F61E-C6CBED251BA0}"/>
          </ac:picMkLst>
        </pc:picChg>
      </pc:sldChg>
      <pc:sldChg chg="addSp delSp modSp del mod addCm modCm modNotesTx">
        <pc:chgData name="Jasmin Aguilar" userId="3878d168-317e-4e91-bd81-83e5e7437672" providerId="ADAL" clId="{73CFDA40-97A6-4BE5-90CE-AA8B7ECFA4BE}" dt="2024-04-23T00:04:06.094" v="15635" actId="2696"/>
        <pc:sldMkLst>
          <pc:docMk/>
          <pc:sldMk cId="1269454881" sldId="258"/>
        </pc:sldMkLst>
        <pc:spChg chg="del">
          <ac:chgData name="Jasmin Aguilar" userId="3878d168-317e-4e91-bd81-83e5e7437672" providerId="ADAL" clId="{73CFDA40-97A6-4BE5-90CE-AA8B7ECFA4BE}" dt="2024-04-22T21:55:39.307" v="15490" actId="478"/>
          <ac:spMkLst>
            <pc:docMk/>
            <pc:sldMk cId="1269454881" sldId="258"/>
            <ac:spMk id="2" creationId="{D48DF5AF-2AAE-AD6F-B61B-DFD3762A1E8E}"/>
          </ac:spMkLst>
        </pc:spChg>
        <pc:spChg chg="add mod">
          <ac:chgData name="Jasmin Aguilar" userId="3878d168-317e-4e91-bd81-83e5e7437672" providerId="ADAL" clId="{73CFDA40-97A6-4BE5-90CE-AA8B7ECFA4BE}" dt="2024-03-19T18:41:34.304" v="14065"/>
          <ac:spMkLst>
            <pc:docMk/>
            <pc:sldMk cId="1269454881" sldId="258"/>
            <ac:spMk id="3" creationId="{1E0CC973-37EC-5548-BDD9-6AE922E6AE18}"/>
          </ac:spMkLst>
        </pc:spChg>
        <pc:spChg chg="add del mod">
          <ac:chgData name="Jasmin Aguilar" userId="3878d168-317e-4e91-bd81-83e5e7437672" providerId="ADAL" clId="{73CFDA40-97A6-4BE5-90CE-AA8B7ECFA4BE}" dt="2024-04-22T21:55:36.779" v="15489" actId="478"/>
          <ac:spMkLst>
            <pc:docMk/>
            <pc:sldMk cId="1269454881" sldId="258"/>
            <ac:spMk id="4" creationId="{1578A1F1-CC8A-E55A-C59A-AE46DDB5E903}"/>
          </ac:spMkLst>
        </pc:spChg>
        <pc:spChg chg="add del mod">
          <ac:chgData name="Jasmin Aguilar" userId="3878d168-317e-4e91-bd81-83e5e7437672" providerId="ADAL" clId="{73CFDA40-97A6-4BE5-90CE-AA8B7ECFA4BE}" dt="2024-03-19T20:56:36.705" v="15158" actId="478"/>
          <ac:spMkLst>
            <pc:docMk/>
            <pc:sldMk cId="1269454881" sldId="258"/>
            <ac:spMk id="4" creationId="{3CDAE2D5-C726-44E1-4DFA-153F4A4A5CA3}"/>
          </ac:spMkLst>
        </pc:spChg>
        <pc:spChg chg="add del mod">
          <ac:chgData name="Jasmin Aguilar" userId="3878d168-317e-4e91-bd81-83e5e7437672" providerId="ADAL" clId="{73CFDA40-97A6-4BE5-90CE-AA8B7ECFA4BE}" dt="2024-04-22T21:55:48.861" v="15499" actId="478"/>
          <ac:spMkLst>
            <pc:docMk/>
            <pc:sldMk cId="1269454881" sldId="258"/>
            <ac:spMk id="6" creationId="{695B3F7B-CD27-4AEF-7ECA-61CAD03E82B5}"/>
          </ac:spMkLst>
        </pc:spChg>
        <pc:spChg chg="del">
          <ac:chgData name="Jasmin Aguilar" userId="3878d168-317e-4e91-bd81-83e5e7437672" providerId="ADAL" clId="{73CFDA40-97A6-4BE5-90CE-AA8B7ECFA4BE}" dt="2024-04-22T21:55:27.880" v="15483" actId="478"/>
          <ac:spMkLst>
            <pc:docMk/>
            <pc:sldMk cId="1269454881" sldId="258"/>
            <ac:spMk id="20" creationId="{6C73172A-E081-AD6A-789C-C682D68457A8}"/>
          </ac:spMkLst>
        </pc:spChg>
        <pc:spChg chg="del">
          <ac:chgData name="Jasmin Aguilar" userId="3878d168-317e-4e91-bd81-83e5e7437672" providerId="ADAL" clId="{73CFDA40-97A6-4BE5-90CE-AA8B7ECFA4BE}" dt="2024-04-22T21:55:29.306" v="15485" actId="478"/>
          <ac:spMkLst>
            <pc:docMk/>
            <pc:sldMk cId="1269454881" sldId="258"/>
            <ac:spMk id="21" creationId="{E6F7E174-C3EB-1AF2-E289-39DD97F7F136}"/>
          </ac:spMkLst>
        </pc:spChg>
        <pc:spChg chg="del mod">
          <ac:chgData name="Jasmin Aguilar" userId="3878d168-317e-4e91-bd81-83e5e7437672" providerId="ADAL" clId="{73CFDA40-97A6-4BE5-90CE-AA8B7ECFA4BE}" dt="2024-04-22T21:55:30.754" v="15486" actId="478"/>
          <ac:spMkLst>
            <pc:docMk/>
            <pc:sldMk cId="1269454881" sldId="258"/>
            <ac:spMk id="25" creationId="{8CCF4111-D7C7-425B-4A8C-8B70755986FA}"/>
          </ac:spMkLst>
        </pc:spChg>
        <pc:picChg chg="del mod ord">
          <ac:chgData name="Jasmin Aguilar" userId="3878d168-317e-4e91-bd81-83e5e7437672" providerId="ADAL" clId="{73CFDA40-97A6-4BE5-90CE-AA8B7ECFA4BE}" dt="2024-03-19T20:56:35.858" v="15157" actId="478"/>
          <ac:picMkLst>
            <pc:docMk/>
            <pc:sldMk cId="1269454881" sldId="258"/>
            <ac:picMk id="8" creationId="{368D1779-3C06-C0AF-A37B-3F858C68CC45}"/>
          </ac:picMkLst>
        </pc:picChg>
        <pc:picChg chg="del mod">
          <ac:chgData name="Jasmin Aguilar" userId="3878d168-317e-4e91-bd81-83e5e7437672" providerId="ADAL" clId="{73CFDA40-97A6-4BE5-90CE-AA8B7ECFA4BE}" dt="2024-03-19T20:28:43.762" v="15098" actId="478"/>
          <ac:picMkLst>
            <pc:docMk/>
            <pc:sldMk cId="1269454881" sldId="258"/>
            <ac:picMk id="28" creationId="{01465E10-0ACE-C748-AF5C-5F57A0BF9CD8}"/>
          </ac:picMkLst>
        </pc:picChg>
        <pc:picChg chg="add del mod">
          <ac:chgData name="Jasmin Aguilar" userId="3878d168-317e-4e91-bd81-83e5e7437672" providerId="ADAL" clId="{73CFDA40-97A6-4BE5-90CE-AA8B7ECFA4BE}" dt="2024-04-23T00:02:47.203" v="15613" actId="1076"/>
          <ac:picMkLst>
            <pc:docMk/>
            <pc:sldMk cId="1269454881" sldId="258"/>
            <ac:picMk id="30" creationId="{31BEDE06-A98D-9578-8254-1DC6F90FF1C1}"/>
          </ac:picMkLst>
        </pc:picChg>
        <pc:picChg chg="add mod">
          <ac:chgData name="Jasmin Aguilar" userId="3878d168-317e-4e91-bd81-83e5e7437672" providerId="ADAL" clId="{73CFDA40-97A6-4BE5-90CE-AA8B7ECFA4BE}" dt="2024-04-22T21:56:58.017" v="15528" actId="1076"/>
          <ac:picMkLst>
            <pc:docMk/>
            <pc:sldMk cId="1269454881" sldId="258"/>
            <ac:picMk id="2050" creationId="{6FDFF05B-A8CB-8026-DEF3-19EEF68017CF}"/>
          </ac:picMkLst>
        </pc:picChg>
        <pc:picChg chg="add mod">
          <ac:chgData name="Jasmin Aguilar" userId="3878d168-317e-4e91-bd81-83e5e7437672" providerId="ADAL" clId="{73CFDA40-97A6-4BE5-90CE-AA8B7ECFA4BE}" dt="2024-04-22T21:57:06.644" v="15531" actId="1076"/>
          <ac:picMkLst>
            <pc:docMk/>
            <pc:sldMk cId="1269454881" sldId="258"/>
            <ac:picMk id="2051" creationId="{1DF6A667-D8E6-AC5A-F21A-953A48E4E811}"/>
          </ac:picMkLst>
        </pc:picChg>
        <pc:picChg chg="add mod">
          <ac:chgData name="Jasmin Aguilar" userId="3878d168-317e-4e91-bd81-83e5e7437672" providerId="ADAL" clId="{73CFDA40-97A6-4BE5-90CE-AA8B7ECFA4BE}" dt="2024-04-22T21:57:04.808" v="15530" actId="1076"/>
          <ac:picMkLst>
            <pc:docMk/>
            <pc:sldMk cId="1269454881" sldId="258"/>
            <ac:picMk id="2052" creationId="{0458A49B-0A8E-9044-B046-4CBBFEF00CA0}"/>
          </ac:picMkLst>
        </pc:picChg>
        <pc:extLst>
          <p:ext xmlns:p="http://schemas.openxmlformats.org/presentationml/2006/main" uri="{D6D511B9-2390-475A-947B-AFAB55BFBCF1}">
            <pc226:cmChg xmlns:pc226="http://schemas.microsoft.com/office/powerpoint/2022/06/main/command" chg="add mod">
              <pc226:chgData name="Jasmin Aguilar" userId="3878d168-317e-4e91-bd81-83e5e7437672" providerId="ADAL" clId="{73CFDA40-97A6-4BE5-90CE-AA8B7ECFA4BE}" dt="2024-04-22T21:55:30.754" v="15487" actId="2056"/>
              <pc2:cmMkLst xmlns:pc2="http://schemas.microsoft.com/office/powerpoint/2019/9/main/command">
                <pc:docMk/>
                <pc:sldMk cId="1269454881" sldId="258"/>
                <pc2:cmMk id="{C7106127-6C60-4523-B8AF-B6145FAF95F0}"/>
              </pc2:cmMkLst>
            </pc226:cmChg>
            <pc226:cmChg xmlns:pc226="http://schemas.microsoft.com/office/powerpoint/2022/06/main/command" chg="mod">
              <pc226:chgData name="Jasmin Aguilar" userId="3878d168-317e-4e91-bd81-83e5e7437672" providerId="ADAL" clId="{73CFDA40-97A6-4BE5-90CE-AA8B7ECFA4BE}" dt="2024-04-22T21:55:46.741" v="15497" actId="478"/>
              <pc2:cmMkLst xmlns:pc2="http://schemas.microsoft.com/office/powerpoint/2019/9/main/command">
                <pc:docMk/>
                <pc:sldMk cId="1269454881" sldId="258"/>
                <pc2:cmMk id="{4EAFB141-7B45-475F-8228-03B76209BF04}"/>
              </pc2:cmMkLst>
            </pc226:cmChg>
            <pc226:cmChg xmlns:pc226="http://schemas.microsoft.com/office/powerpoint/2022/06/main/command" chg="mod">
              <pc226:chgData name="Jasmin Aguilar" userId="3878d168-317e-4e91-bd81-83e5e7437672" providerId="ADAL" clId="{73CFDA40-97A6-4BE5-90CE-AA8B7ECFA4BE}" dt="2024-04-22T21:55:39.307" v="15491" actId="2056"/>
              <pc2:cmMkLst xmlns:pc2="http://schemas.microsoft.com/office/powerpoint/2019/9/main/command">
                <pc:docMk/>
                <pc:sldMk cId="1269454881" sldId="258"/>
                <pc2:cmMk id="{E0E65DE4-A4C7-4943-AA25-D1358B56BBA1}"/>
              </pc2:cmMkLst>
            </pc226:cmChg>
          </p:ext>
        </pc:extLst>
      </pc:sldChg>
      <pc:sldChg chg="addSp delSp modSp del mod modNotesTx">
        <pc:chgData name="Jasmin Aguilar" userId="3878d168-317e-4e91-bd81-83e5e7437672" providerId="ADAL" clId="{73CFDA40-97A6-4BE5-90CE-AA8B7ECFA4BE}" dt="2024-04-23T00:02:27.229" v="15612" actId="2696"/>
        <pc:sldMkLst>
          <pc:docMk/>
          <pc:sldMk cId="2904781350" sldId="259"/>
        </pc:sldMkLst>
        <pc:spChg chg="mod">
          <ac:chgData name="Jasmin Aguilar" userId="3878d168-317e-4e91-bd81-83e5e7437672" providerId="ADAL" clId="{73CFDA40-97A6-4BE5-90CE-AA8B7ECFA4BE}" dt="2024-04-22T21:55:10.236" v="15479" actId="1076"/>
          <ac:spMkLst>
            <pc:docMk/>
            <pc:sldMk cId="2904781350" sldId="259"/>
            <ac:spMk id="7" creationId="{6F6B0C5A-8F95-DC87-A0F3-1234CA8A3454}"/>
          </ac:spMkLst>
        </pc:spChg>
        <pc:spChg chg="del mod">
          <ac:chgData name="Jasmin Aguilar" userId="3878d168-317e-4e91-bd81-83e5e7437672" providerId="ADAL" clId="{73CFDA40-97A6-4BE5-90CE-AA8B7ECFA4BE}" dt="2024-04-22T21:55:06.311" v="15478" actId="478"/>
          <ac:spMkLst>
            <pc:docMk/>
            <pc:sldMk cId="2904781350" sldId="259"/>
            <ac:spMk id="10" creationId="{740CC4FB-E9FE-3BBD-7860-6A15F04EB21B}"/>
          </ac:spMkLst>
        </pc:spChg>
        <pc:picChg chg="del">
          <ac:chgData name="Jasmin Aguilar" userId="3878d168-317e-4e91-bd81-83e5e7437672" providerId="ADAL" clId="{73CFDA40-97A6-4BE5-90CE-AA8B7ECFA4BE}" dt="2024-03-19T20:56:47.729" v="15160" actId="478"/>
          <ac:picMkLst>
            <pc:docMk/>
            <pc:sldMk cId="2904781350" sldId="259"/>
            <ac:picMk id="4" creationId="{7E31091B-E1BA-751C-8D59-F4DEF46B4C68}"/>
          </ac:picMkLst>
        </pc:picChg>
        <pc:picChg chg="mod">
          <ac:chgData name="Jasmin Aguilar" userId="3878d168-317e-4e91-bd81-83e5e7437672" providerId="ADAL" clId="{73CFDA40-97A6-4BE5-90CE-AA8B7ECFA4BE}" dt="2024-04-23T00:00:28.451" v="15585" actId="1076"/>
          <ac:picMkLst>
            <pc:docMk/>
            <pc:sldMk cId="2904781350" sldId="259"/>
            <ac:picMk id="11" creationId="{4D92F82E-A031-65C5-6804-69760DDA8A1D}"/>
          </ac:picMkLst>
        </pc:picChg>
        <pc:picChg chg="mod">
          <ac:chgData name="Jasmin Aguilar" userId="3878d168-317e-4e91-bd81-83e5e7437672" providerId="ADAL" clId="{73CFDA40-97A6-4BE5-90CE-AA8B7ECFA4BE}" dt="2024-03-19T16:52:39.106" v="2144" actId="1076"/>
          <ac:picMkLst>
            <pc:docMk/>
            <pc:sldMk cId="2904781350" sldId="259"/>
            <ac:picMk id="17" creationId="{878FA5D7-FF35-3147-EF8E-106EF67AD3B6}"/>
          </ac:picMkLst>
        </pc:picChg>
        <pc:picChg chg="add mod">
          <ac:chgData name="Jasmin Aguilar" userId="3878d168-317e-4e91-bd81-83e5e7437672" providerId="ADAL" clId="{73CFDA40-97A6-4BE5-90CE-AA8B7ECFA4BE}" dt="2024-04-22T21:55:16.625" v="15482" actId="1076"/>
          <ac:picMkLst>
            <pc:docMk/>
            <pc:sldMk cId="2904781350" sldId="259"/>
            <ac:picMk id="1026" creationId="{1B5EAA0D-2DB7-5E36-5BC0-9C341D66B8F7}"/>
          </ac:picMkLst>
        </pc:picChg>
      </pc:sldChg>
      <pc:sldChg chg="addSp delSp modSp del mod modNotesTx">
        <pc:chgData name="Jasmin Aguilar" userId="3878d168-317e-4e91-bd81-83e5e7437672" providerId="ADAL" clId="{73CFDA40-97A6-4BE5-90CE-AA8B7ECFA4BE}" dt="2024-04-23T01:09:56.079" v="15987" actId="2696"/>
        <pc:sldMkLst>
          <pc:docMk/>
          <pc:sldMk cId="196781525" sldId="260"/>
        </pc:sldMkLst>
        <pc:spChg chg="add del mod ord">
          <ac:chgData name="Jasmin Aguilar" userId="3878d168-317e-4e91-bd81-83e5e7437672" providerId="ADAL" clId="{73CFDA40-97A6-4BE5-90CE-AA8B7ECFA4BE}" dt="2024-04-23T00:07:30.824" v="15682" actId="478"/>
          <ac:spMkLst>
            <pc:docMk/>
            <pc:sldMk cId="196781525" sldId="260"/>
            <ac:spMk id="2" creationId="{EE3E1D08-8C7A-CB3E-76DE-47FCF2962A1B}"/>
          </ac:spMkLst>
        </pc:spChg>
        <pc:spChg chg="add mod ord">
          <ac:chgData name="Jasmin Aguilar" userId="3878d168-317e-4e91-bd81-83e5e7437672" providerId="ADAL" clId="{73CFDA40-97A6-4BE5-90CE-AA8B7ECFA4BE}" dt="2024-04-23T00:08:15.985" v="15691" actId="14100"/>
          <ac:spMkLst>
            <pc:docMk/>
            <pc:sldMk cId="196781525" sldId="260"/>
            <ac:spMk id="3" creationId="{88C89D1B-EDE4-C66E-711B-AA977FEF5E92}"/>
          </ac:spMkLst>
        </pc:spChg>
        <pc:spChg chg="mod">
          <ac:chgData name="Jasmin Aguilar" userId="3878d168-317e-4e91-bd81-83e5e7437672" providerId="ADAL" clId="{73CFDA40-97A6-4BE5-90CE-AA8B7ECFA4BE}" dt="2024-04-23T00:06:27.787" v="15672" actId="14100"/>
          <ac:spMkLst>
            <pc:docMk/>
            <pc:sldMk cId="196781525" sldId="260"/>
            <ac:spMk id="7" creationId="{1EBB042D-720C-59CC-12F1-1F1422B0CCC0}"/>
          </ac:spMkLst>
        </pc:spChg>
        <pc:spChg chg="mod">
          <ac:chgData name="Jasmin Aguilar" userId="3878d168-317e-4e91-bd81-83e5e7437672" providerId="ADAL" clId="{73CFDA40-97A6-4BE5-90CE-AA8B7ECFA4BE}" dt="2024-04-23T00:06:27.787" v="15672" actId="14100"/>
          <ac:spMkLst>
            <pc:docMk/>
            <pc:sldMk cId="196781525" sldId="260"/>
            <ac:spMk id="8" creationId="{4CEAFB3D-516A-47F5-9D55-361B87ED4E1E}"/>
          </ac:spMkLst>
        </pc:spChg>
        <pc:spChg chg="mod">
          <ac:chgData name="Jasmin Aguilar" userId="3878d168-317e-4e91-bd81-83e5e7437672" providerId="ADAL" clId="{73CFDA40-97A6-4BE5-90CE-AA8B7ECFA4BE}" dt="2024-04-23T00:06:27.787" v="15672" actId="14100"/>
          <ac:spMkLst>
            <pc:docMk/>
            <pc:sldMk cId="196781525" sldId="260"/>
            <ac:spMk id="9" creationId="{374EEDE8-30D0-3662-06D4-87596B7F743C}"/>
          </ac:spMkLst>
        </pc:spChg>
        <pc:spChg chg="mod">
          <ac:chgData name="Jasmin Aguilar" userId="3878d168-317e-4e91-bd81-83e5e7437672" providerId="ADAL" clId="{73CFDA40-97A6-4BE5-90CE-AA8B7ECFA4BE}" dt="2024-04-23T00:06:27.787" v="15672" actId="14100"/>
          <ac:spMkLst>
            <pc:docMk/>
            <pc:sldMk cId="196781525" sldId="260"/>
            <ac:spMk id="10" creationId="{7867B6D7-8A95-DBDD-6DCF-A243C1588553}"/>
          </ac:spMkLst>
        </pc:spChg>
        <pc:picChg chg="del">
          <ac:chgData name="Jasmin Aguilar" userId="3878d168-317e-4e91-bd81-83e5e7437672" providerId="ADAL" clId="{73CFDA40-97A6-4BE5-90CE-AA8B7ECFA4BE}" dt="2024-03-19T20:56:57.609" v="15163" actId="478"/>
          <ac:picMkLst>
            <pc:docMk/>
            <pc:sldMk cId="196781525" sldId="260"/>
            <ac:picMk id="4" creationId="{C5FFF4FA-09F9-301A-9B18-9F310AF26A42}"/>
          </ac:picMkLst>
        </pc:picChg>
        <pc:picChg chg="del mod">
          <ac:chgData name="Jasmin Aguilar" userId="3878d168-317e-4e91-bd81-83e5e7437672" providerId="ADAL" clId="{73CFDA40-97A6-4BE5-90CE-AA8B7ECFA4BE}" dt="2024-04-23T00:05:00.473" v="15645" actId="478"/>
          <ac:picMkLst>
            <pc:docMk/>
            <pc:sldMk cId="196781525" sldId="260"/>
            <ac:picMk id="11" creationId="{6923C647-C756-2E1C-6F45-BD60B8F2710A}"/>
          </ac:picMkLst>
        </pc:picChg>
        <pc:picChg chg="mod">
          <ac:chgData name="Jasmin Aguilar" userId="3878d168-317e-4e91-bd81-83e5e7437672" providerId="ADAL" clId="{73CFDA40-97A6-4BE5-90CE-AA8B7ECFA4BE}" dt="2024-04-23T00:06:41.137" v="15678" actId="1076"/>
          <ac:picMkLst>
            <pc:docMk/>
            <pc:sldMk cId="196781525" sldId="260"/>
            <ac:picMk id="20" creationId="{3D91A62C-80CD-1DD9-1B99-C5A958F9EF4E}"/>
          </ac:picMkLst>
        </pc:picChg>
      </pc:sldChg>
      <pc:sldChg chg="addSp delSp modSp del mod modNotesTx">
        <pc:chgData name="Jasmin Aguilar" userId="3878d168-317e-4e91-bd81-83e5e7437672" providerId="ADAL" clId="{73CFDA40-97A6-4BE5-90CE-AA8B7ECFA4BE}" dt="2024-04-23T00:11:28.365" v="15747" actId="2696"/>
        <pc:sldMkLst>
          <pc:docMk/>
          <pc:sldMk cId="3084690018" sldId="261"/>
        </pc:sldMkLst>
        <pc:spChg chg="add mod ord">
          <ac:chgData name="Jasmin Aguilar" userId="3878d168-317e-4e91-bd81-83e5e7437672" providerId="ADAL" clId="{73CFDA40-97A6-4BE5-90CE-AA8B7ECFA4BE}" dt="2024-04-23T00:10:19.371" v="15724" actId="1076"/>
          <ac:spMkLst>
            <pc:docMk/>
            <pc:sldMk cId="3084690018" sldId="261"/>
            <ac:spMk id="2" creationId="{A7315E01-B9A3-C782-E207-F6249882281F}"/>
          </ac:spMkLst>
        </pc:spChg>
        <pc:spChg chg="mod">
          <ac:chgData name="Jasmin Aguilar" userId="3878d168-317e-4e91-bd81-83e5e7437672" providerId="ADAL" clId="{73CFDA40-97A6-4BE5-90CE-AA8B7ECFA4BE}" dt="2024-04-23T00:10:17.898" v="15723" actId="1076"/>
          <ac:spMkLst>
            <pc:docMk/>
            <pc:sldMk cId="3084690018" sldId="261"/>
            <ac:spMk id="3" creationId="{B83A3ABF-4ABB-93C9-2396-CC9F3D73FA96}"/>
          </ac:spMkLst>
        </pc:spChg>
        <pc:spChg chg="mod">
          <ac:chgData name="Jasmin Aguilar" userId="3878d168-317e-4e91-bd81-83e5e7437672" providerId="ADAL" clId="{73CFDA40-97A6-4BE5-90CE-AA8B7ECFA4BE}" dt="2024-04-23T00:10:17.898" v="15723" actId="1076"/>
          <ac:spMkLst>
            <pc:docMk/>
            <pc:sldMk cId="3084690018" sldId="261"/>
            <ac:spMk id="7" creationId="{37BB2408-FAE6-6B7C-927F-88E04EE424D2}"/>
          </ac:spMkLst>
        </pc:spChg>
        <pc:spChg chg="mod">
          <ac:chgData name="Jasmin Aguilar" userId="3878d168-317e-4e91-bd81-83e5e7437672" providerId="ADAL" clId="{73CFDA40-97A6-4BE5-90CE-AA8B7ECFA4BE}" dt="2024-04-23T00:09:02.922" v="15700" actId="1076"/>
          <ac:spMkLst>
            <pc:docMk/>
            <pc:sldMk cId="3084690018" sldId="261"/>
            <ac:spMk id="8" creationId="{43F7F2C3-E028-1FDD-AEDD-0C3E74ECCDF6}"/>
          </ac:spMkLst>
        </pc:spChg>
        <pc:spChg chg="mod">
          <ac:chgData name="Jasmin Aguilar" userId="3878d168-317e-4e91-bd81-83e5e7437672" providerId="ADAL" clId="{73CFDA40-97A6-4BE5-90CE-AA8B7ECFA4BE}" dt="2024-04-23T00:09:02.922" v="15700" actId="1076"/>
          <ac:spMkLst>
            <pc:docMk/>
            <pc:sldMk cId="3084690018" sldId="261"/>
            <ac:spMk id="10" creationId="{28DD02D8-0BDD-32A0-17DD-331BD1EFAC0B}"/>
          </ac:spMkLst>
        </pc:spChg>
        <pc:picChg chg="del">
          <ac:chgData name="Jasmin Aguilar" userId="3878d168-317e-4e91-bd81-83e5e7437672" providerId="ADAL" clId="{73CFDA40-97A6-4BE5-90CE-AA8B7ECFA4BE}" dt="2024-03-19T20:57:17.618" v="15171" actId="478"/>
          <ac:picMkLst>
            <pc:docMk/>
            <pc:sldMk cId="3084690018" sldId="261"/>
            <ac:picMk id="4" creationId="{12F60779-8DD9-672C-619C-7D15695872F0}"/>
          </ac:picMkLst>
        </pc:picChg>
        <pc:picChg chg="del mod">
          <ac:chgData name="Jasmin Aguilar" userId="3878d168-317e-4e91-bd81-83e5e7437672" providerId="ADAL" clId="{73CFDA40-97A6-4BE5-90CE-AA8B7ECFA4BE}" dt="2024-03-19T20:57:22.225" v="15174" actId="478"/>
          <ac:picMkLst>
            <pc:docMk/>
            <pc:sldMk cId="3084690018" sldId="261"/>
            <ac:picMk id="9" creationId="{C4D302EB-AC4D-45CA-69E1-BC44D1F43C1D}"/>
          </ac:picMkLst>
        </pc:picChg>
        <pc:picChg chg="mod">
          <ac:chgData name="Jasmin Aguilar" userId="3878d168-317e-4e91-bd81-83e5e7437672" providerId="ADAL" clId="{73CFDA40-97A6-4BE5-90CE-AA8B7ECFA4BE}" dt="2024-04-23T00:10:17.898" v="15723" actId="1076"/>
          <ac:picMkLst>
            <pc:docMk/>
            <pc:sldMk cId="3084690018" sldId="261"/>
            <ac:picMk id="14" creationId="{63B48648-AFB1-425C-A001-80FB4A15ED1A}"/>
          </ac:picMkLst>
        </pc:picChg>
      </pc:sldChg>
      <pc:sldChg chg="addSp delSp modSp del mod modNotesTx">
        <pc:chgData name="Jasmin Aguilar" userId="3878d168-317e-4e91-bd81-83e5e7437672" providerId="ADAL" clId="{73CFDA40-97A6-4BE5-90CE-AA8B7ECFA4BE}" dt="2024-04-23T01:16:50.001" v="16116" actId="2696"/>
        <pc:sldMkLst>
          <pc:docMk/>
          <pc:sldMk cId="1417516294" sldId="262"/>
        </pc:sldMkLst>
        <pc:spChg chg="del">
          <ac:chgData name="Jasmin Aguilar" userId="3878d168-317e-4e91-bd81-83e5e7437672" providerId="ADAL" clId="{73CFDA40-97A6-4BE5-90CE-AA8B7ECFA4BE}" dt="2024-04-23T01:10:50.375" v="16033" actId="478"/>
          <ac:spMkLst>
            <pc:docMk/>
            <pc:sldMk cId="1417516294" sldId="262"/>
            <ac:spMk id="12" creationId="{049C735B-9F32-387A-26FA-6203485E339C}"/>
          </ac:spMkLst>
        </pc:spChg>
        <pc:spChg chg="del mod">
          <ac:chgData name="Jasmin Aguilar" userId="3878d168-317e-4e91-bd81-83e5e7437672" providerId="ADAL" clId="{73CFDA40-97A6-4BE5-90CE-AA8B7ECFA4BE}" dt="2024-04-22T21:57:27.826" v="15533" actId="478"/>
          <ac:spMkLst>
            <pc:docMk/>
            <pc:sldMk cId="1417516294" sldId="262"/>
            <ac:spMk id="15" creationId="{1D5C6EC4-61CD-03B8-0685-6DF2D448BD61}"/>
          </ac:spMkLst>
        </pc:spChg>
        <pc:picChg chg="add mod">
          <ac:chgData name="Jasmin Aguilar" userId="3878d168-317e-4e91-bd81-83e5e7437672" providerId="ADAL" clId="{73CFDA40-97A6-4BE5-90CE-AA8B7ECFA4BE}" dt="2024-04-23T01:10:53.645" v="16034" actId="1076"/>
          <ac:picMkLst>
            <pc:docMk/>
            <pc:sldMk cId="1417516294" sldId="262"/>
            <ac:picMk id="2" creationId="{1C98FA11-2EE6-6B7F-D017-441767568A7E}"/>
          </ac:picMkLst>
        </pc:picChg>
        <pc:picChg chg="del">
          <ac:chgData name="Jasmin Aguilar" userId="3878d168-317e-4e91-bd81-83e5e7437672" providerId="ADAL" clId="{73CFDA40-97A6-4BE5-90CE-AA8B7ECFA4BE}" dt="2024-03-19T20:57:29.056" v="15176" actId="478"/>
          <ac:picMkLst>
            <pc:docMk/>
            <pc:sldMk cId="1417516294" sldId="262"/>
            <ac:picMk id="5" creationId="{C5ADBF10-2119-463C-D6C2-B9CF9300BE69}"/>
          </ac:picMkLst>
        </pc:picChg>
        <pc:picChg chg="mod">
          <ac:chgData name="Jasmin Aguilar" userId="3878d168-317e-4e91-bd81-83e5e7437672" providerId="ADAL" clId="{73CFDA40-97A6-4BE5-90CE-AA8B7ECFA4BE}" dt="2024-04-23T01:15:30.626" v="16096" actId="1076"/>
          <ac:picMkLst>
            <pc:docMk/>
            <pc:sldMk cId="1417516294" sldId="262"/>
            <ac:picMk id="8" creationId="{1A70AC8B-4E19-F19C-4E51-ED00BCF567D8}"/>
          </ac:picMkLst>
        </pc:picChg>
      </pc:sldChg>
      <pc:sldChg chg="addSp delSp modSp del mod modNotesTx">
        <pc:chgData name="Jasmin Aguilar" userId="3878d168-317e-4e91-bd81-83e5e7437672" providerId="ADAL" clId="{73CFDA40-97A6-4BE5-90CE-AA8B7ECFA4BE}" dt="2024-04-23T01:18:25.500" v="16137" actId="2696"/>
        <pc:sldMkLst>
          <pc:docMk/>
          <pc:sldMk cId="2887266588" sldId="263"/>
        </pc:sldMkLst>
        <pc:spChg chg="mod">
          <ac:chgData name="Jasmin Aguilar" userId="3878d168-317e-4e91-bd81-83e5e7437672" providerId="ADAL" clId="{73CFDA40-97A6-4BE5-90CE-AA8B7ECFA4BE}" dt="2024-03-19T20:54:25.169" v="15154" actId="27636"/>
          <ac:spMkLst>
            <pc:docMk/>
            <pc:sldMk cId="2887266588" sldId="263"/>
            <ac:spMk id="3" creationId="{3CC37FCA-E82F-0EBE-2BF4-BFF218497E69}"/>
          </ac:spMkLst>
        </pc:spChg>
        <pc:spChg chg="del mod">
          <ac:chgData name="Jasmin Aguilar" userId="3878d168-317e-4e91-bd81-83e5e7437672" providerId="ADAL" clId="{73CFDA40-97A6-4BE5-90CE-AA8B7ECFA4BE}" dt="2024-04-22T21:57:43.660" v="15537" actId="478"/>
          <ac:spMkLst>
            <pc:docMk/>
            <pc:sldMk cId="2887266588" sldId="263"/>
            <ac:spMk id="12" creationId="{C3FF8F3C-2497-3CC3-E922-D95ED750C481}"/>
          </ac:spMkLst>
        </pc:spChg>
        <pc:spChg chg="mod">
          <ac:chgData name="Jasmin Aguilar" userId="3878d168-317e-4e91-bd81-83e5e7437672" providerId="ADAL" clId="{73CFDA40-97A6-4BE5-90CE-AA8B7ECFA4BE}" dt="2024-03-19T18:29:51.375" v="13527" actId="20577"/>
          <ac:spMkLst>
            <pc:docMk/>
            <pc:sldMk cId="2887266588" sldId="263"/>
            <ac:spMk id="13" creationId="{1ADC21B7-8236-9161-77C3-C2B56B957057}"/>
          </ac:spMkLst>
        </pc:spChg>
        <pc:picChg chg="add mod">
          <ac:chgData name="Jasmin Aguilar" userId="3878d168-317e-4e91-bd81-83e5e7437672" providerId="ADAL" clId="{73CFDA40-97A6-4BE5-90CE-AA8B7ECFA4BE}" dt="2024-04-22T21:57:57.416" v="15545" actId="1076"/>
          <ac:picMkLst>
            <pc:docMk/>
            <pc:sldMk cId="2887266588" sldId="263"/>
            <ac:picMk id="2" creationId="{2CD229B2-014D-A6F8-BE87-2C338F5881B9}"/>
          </ac:picMkLst>
        </pc:picChg>
        <pc:picChg chg="del">
          <ac:chgData name="Jasmin Aguilar" userId="3878d168-317e-4e91-bd81-83e5e7437672" providerId="ADAL" clId="{73CFDA40-97A6-4BE5-90CE-AA8B7ECFA4BE}" dt="2024-03-19T20:58:06.675" v="15185" actId="478"/>
          <ac:picMkLst>
            <pc:docMk/>
            <pc:sldMk cId="2887266588" sldId="263"/>
            <ac:picMk id="5" creationId="{3E6A9A26-F245-0787-AEB3-5FF296A56228}"/>
          </ac:picMkLst>
        </pc:picChg>
        <pc:picChg chg="del mod">
          <ac:chgData name="Jasmin Aguilar" userId="3878d168-317e-4e91-bd81-83e5e7437672" providerId="ADAL" clId="{73CFDA40-97A6-4BE5-90CE-AA8B7ECFA4BE}" dt="2024-03-19T20:58:09.538" v="15187" actId="478"/>
          <ac:picMkLst>
            <pc:docMk/>
            <pc:sldMk cId="2887266588" sldId="263"/>
            <ac:picMk id="17" creationId="{8D9A8F47-F171-6C22-071C-7773811F9790}"/>
          </ac:picMkLst>
        </pc:picChg>
        <pc:picChg chg="mod">
          <ac:chgData name="Jasmin Aguilar" userId="3878d168-317e-4e91-bd81-83e5e7437672" providerId="ADAL" clId="{73CFDA40-97A6-4BE5-90CE-AA8B7ECFA4BE}" dt="2024-04-23T01:17:30.187" v="16125" actId="1076"/>
          <ac:picMkLst>
            <pc:docMk/>
            <pc:sldMk cId="2887266588" sldId="263"/>
            <ac:picMk id="25" creationId="{50E4C08A-2117-7A50-F9B6-C814E5F3E9C0}"/>
          </ac:picMkLst>
        </pc:picChg>
      </pc:sldChg>
      <pc:sldChg chg="addSp delSp modSp del mod modNotesTx">
        <pc:chgData name="Jasmin Aguilar" userId="3878d168-317e-4e91-bd81-83e5e7437672" providerId="ADAL" clId="{73CFDA40-97A6-4BE5-90CE-AA8B7ECFA4BE}" dt="2024-04-23T01:14:53.076" v="16090" actId="2696"/>
        <pc:sldMkLst>
          <pc:docMk/>
          <pc:sldMk cId="4077718061" sldId="264"/>
        </pc:sldMkLst>
        <pc:spChg chg="ord">
          <ac:chgData name="Jasmin Aguilar" userId="3878d168-317e-4e91-bd81-83e5e7437672" providerId="ADAL" clId="{73CFDA40-97A6-4BE5-90CE-AA8B7ECFA4BE}" dt="2024-03-19T20:58:32.103" v="15194" actId="166"/>
          <ac:spMkLst>
            <pc:docMk/>
            <pc:sldMk cId="4077718061" sldId="264"/>
            <ac:spMk id="2" creationId="{4EFCC695-875A-1723-1D9B-741FC0D63148}"/>
          </ac:spMkLst>
        </pc:spChg>
        <pc:spChg chg="add mod">
          <ac:chgData name="Jasmin Aguilar" userId="3878d168-317e-4e91-bd81-83e5e7437672" providerId="ADAL" clId="{73CFDA40-97A6-4BE5-90CE-AA8B7ECFA4BE}" dt="2024-04-23T01:13:42.971" v="16070" actId="14100"/>
          <ac:spMkLst>
            <pc:docMk/>
            <pc:sldMk cId="4077718061" sldId="264"/>
            <ac:spMk id="7" creationId="{819EA440-7A13-B6D1-710C-5793BE96244E}"/>
          </ac:spMkLst>
        </pc:spChg>
        <pc:picChg chg="del">
          <ac:chgData name="Jasmin Aguilar" userId="3878d168-317e-4e91-bd81-83e5e7437672" providerId="ADAL" clId="{73CFDA40-97A6-4BE5-90CE-AA8B7ECFA4BE}" dt="2024-03-19T20:58:40.098" v="15197" actId="478"/>
          <ac:picMkLst>
            <pc:docMk/>
            <pc:sldMk cId="4077718061" sldId="264"/>
            <ac:picMk id="4" creationId="{AD8B31BD-8FCD-3B86-2884-DCD42206E57E}"/>
          </ac:picMkLst>
        </pc:picChg>
        <pc:picChg chg="del">
          <ac:chgData name="Jasmin Aguilar" userId="3878d168-317e-4e91-bd81-83e5e7437672" providerId="ADAL" clId="{73CFDA40-97A6-4BE5-90CE-AA8B7ECFA4BE}" dt="2024-03-19T20:58:21.493" v="15190" actId="478"/>
          <ac:picMkLst>
            <pc:docMk/>
            <pc:sldMk cId="4077718061" sldId="264"/>
            <ac:picMk id="5" creationId="{4C27680C-1274-266E-6C53-FBB1ED6ADBCB}"/>
          </ac:picMkLst>
        </pc:picChg>
        <pc:picChg chg="mod">
          <ac:chgData name="Jasmin Aguilar" userId="3878d168-317e-4e91-bd81-83e5e7437672" providerId="ADAL" clId="{73CFDA40-97A6-4BE5-90CE-AA8B7ECFA4BE}" dt="2024-03-19T20:58:36.594" v="15195" actId="1076"/>
          <ac:picMkLst>
            <pc:docMk/>
            <pc:sldMk cId="4077718061" sldId="264"/>
            <ac:picMk id="6" creationId="{8CFA6D59-D8A5-1DF7-31FA-66378DB2E7C9}"/>
          </ac:picMkLst>
        </pc:picChg>
      </pc:sldChg>
      <pc:sldChg chg="addSp delSp modSp mod modNotesTx">
        <pc:chgData name="Jasmin Aguilar" userId="3878d168-317e-4e91-bd81-83e5e7437672" providerId="ADAL" clId="{73CFDA40-97A6-4BE5-90CE-AA8B7ECFA4BE}" dt="2024-05-20T18:25:05.694" v="19974" actId="113"/>
        <pc:sldMkLst>
          <pc:docMk/>
          <pc:sldMk cId="729716102" sldId="265"/>
        </pc:sldMkLst>
        <pc:spChg chg="add del mod">
          <ac:chgData name="Jasmin Aguilar" userId="3878d168-317e-4e91-bd81-83e5e7437672" providerId="ADAL" clId="{73CFDA40-97A6-4BE5-90CE-AA8B7ECFA4BE}" dt="2024-03-19T20:59:38.162" v="15204" actId="478"/>
          <ac:spMkLst>
            <pc:docMk/>
            <pc:sldMk cId="729716102" sldId="265"/>
            <ac:spMk id="2" creationId="{96C16C0D-0CBC-34DE-10BC-FA4C17B847FC}"/>
          </ac:spMkLst>
        </pc:spChg>
        <pc:spChg chg="add del mod">
          <ac:chgData name="Jasmin Aguilar" userId="3878d168-317e-4e91-bd81-83e5e7437672" providerId="ADAL" clId="{73CFDA40-97A6-4BE5-90CE-AA8B7ECFA4BE}" dt="2024-04-22T14:14:35.606" v="15472" actId="478"/>
          <ac:spMkLst>
            <pc:docMk/>
            <pc:sldMk cId="729716102" sldId="265"/>
            <ac:spMk id="3" creationId="{2EB14139-862B-8E37-5F7D-3A5F9B18267A}"/>
          </ac:spMkLst>
        </pc:spChg>
        <pc:spChg chg="add del mod">
          <ac:chgData name="Jasmin Aguilar" userId="3878d168-317e-4e91-bd81-83e5e7437672" providerId="ADAL" clId="{73CFDA40-97A6-4BE5-90CE-AA8B7ECFA4BE}" dt="2024-04-22T14:14:33.670" v="15471" actId="478"/>
          <ac:spMkLst>
            <pc:docMk/>
            <pc:sldMk cId="729716102" sldId="265"/>
            <ac:spMk id="4" creationId="{2999769C-9FD4-1479-B2FD-087FBEDDBD9F}"/>
          </ac:spMkLst>
        </pc:spChg>
        <pc:spChg chg="add del mod">
          <ac:chgData name="Jasmin Aguilar" userId="3878d168-317e-4e91-bd81-83e5e7437672" providerId="ADAL" clId="{73CFDA40-97A6-4BE5-90CE-AA8B7ECFA4BE}" dt="2024-04-22T14:14:28.480" v="15466" actId="478"/>
          <ac:spMkLst>
            <pc:docMk/>
            <pc:sldMk cId="729716102" sldId="265"/>
            <ac:spMk id="5" creationId="{A32B2714-F021-6A32-A60C-F7E5B6B164E8}"/>
          </ac:spMkLst>
        </pc:spChg>
        <pc:spChg chg="add del mod">
          <ac:chgData name="Jasmin Aguilar" userId="3878d168-317e-4e91-bd81-83e5e7437672" providerId="ADAL" clId="{73CFDA40-97A6-4BE5-90CE-AA8B7ECFA4BE}" dt="2024-04-22T14:14:31.360" v="15470" actId="478"/>
          <ac:spMkLst>
            <pc:docMk/>
            <pc:sldMk cId="729716102" sldId="265"/>
            <ac:spMk id="6" creationId="{2AB52069-02F7-3187-087D-A6F7DFBEE6CA}"/>
          </ac:spMkLst>
        </pc:spChg>
        <pc:spChg chg="add del mod">
          <ac:chgData name="Jasmin Aguilar" userId="3878d168-317e-4e91-bd81-83e5e7437672" providerId="ADAL" clId="{73CFDA40-97A6-4BE5-90CE-AA8B7ECFA4BE}" dt="2024-05-20T18:07:49.260" v="19749" actId="478"/>
          <ac:spMkLst>
            <pc:docMk/>
            <pc:sldMk cId="729716102" sldId="265"/>
            <ac:spMk id="8" creationId="{8A2C352F-4826-6F2E-F5CE-73A102D5201E}"/>
          </ac:spMkLst>
        </pc:spChg>
        <pc:spChg chg="del mod">
          <ac:chgData name="Jasmin Aguilar" userId="3878d168-317e-4e91-bd81-83e5e7437672" providerId="ADAL" clId="{73CFDA40-97A6-4BE5-90CE-AA8B7ECFA4BE}" dt="2024-04-22T14:14:29.314" v="15467" actId="478"/>
          <ac:spMkLst>
            <pc:docMk/>
            <pc:sldMk cId="729716102" sldId="265"/>
            <ac:spMk id="10" creationId="{E3D033A9-00ED-E86C-1C0F-AB3DAAFA6EDB}"/>
          </ac:spMkLst>
        </pc:spChg>
        <pc:spChg chg="del mod">
          <ac:chgData name="Jasmin Aguilar" userId="3878d168-317e-4e91-bd81-83e5e7437672" providerId="ADAL" clId="{73CFDA40-97A6-4BE5-90CE-AA8B7ECFA4BE}" dt="2024-04-22T14:14:29.997" v="15468" actId="478"/>
          <ac:spMkLst>
            <pc:docMk/>
            <pc:sldMk cId="729716102" sldId="265"/>
            <ac:spMk id="11" creationId="{D7653A0D-2906-0132-6E0A-5BF141DE70A4}"/>
          </ac:spMkLst>
        </pc:spChg>
        <pc:spChg chg="del mod">
          <ac:chgData name="Jasmin Aguilar" userId="3878d168-317e-4e91-bd81-83e5e7437672" providerId="ADAL" clId="{73CFDA40-97A6-4BE5-90CE-AA8B7ECFA4BE}" dt="2024-04-22T14:14:28.480" v="15466" actId="478"/>
          <ac:spMkLst>
            <pc:docMk/>
            <pc:sldMk cId="729716102" sldId="265"/>
            <ac:spMk id="12" creationId="{861D1492-D0FE-22D3-BF26-F177B98E0896}"/>
          </ac:spMkLst>
        </pc:spChg>
        <pc:spChg chg="del mod">
          <ac:chgData name="Jasmin Aguilar" userId="3878d168-317e-4e91-bd81-83e5e7437672" providerId="ADAL" clId="{73CFDA40-97A6-4BE5-90CE-AA8B7ECFA4BE}" dt="2024-04-22T14:14:28.480" v="15466" actId="478"/>
          <ac:spMkLst>
            <pc:docMk/>
            <pc:sldMk cId="729716102" sldId="265"/>
            <ac:spMk id="13" creationId="{62BA9193-9FC1-1DC0-7119-A70FA4F037D0}"/>
          </ac:spMkLst>
        </pc:spChg>
        <pc:spChg chg="del mod">
          <ac:chgData name="Jasmin Aguilar" userId="3878d168-317e-4e91-bd81-83e5e7437672" providerId="ADAL" clId="{73CFDA40-97A6-4BE5-90CE-AA8B7ECFA4BE}" dt="2024-05-20T18:07:49.260" v="19749" actId="478"/>
          <ac:spMkLst>
            <pc:docMk/>
            <pc:sldMk cId="729716102" sldId="265"/>
            <ac:spMk id="14" creationId="{0204C86F-750A-8232-928E-0067CAF29515}"/>
          </ac:spMkLst>
        </pc:spChg>
        <pc:spChg chg="del mod">
          <ac:chgData name="Jasmin Aguilar" userId="3878d168-317e-4e91-bd81-83e5e7437672" providerId="ADAL" clId="{73CFDA40-97A6-4BE5-90CE-AA8B7ECFA4BE}" dt="2024-05-20T18:07:50.275" v="19750" actId="478"/>
          <ac:spMkLst>
            <pc:docMk/>
            <pc:sldMk cId="729716102" sldId="265"/>
            <ac:spMk id="15" creationId="{DC5A50DA-9874-BF71-1235-E6270CE4B70C}"/>
          </ac:spMkLst>
        </pc:spChg>
        <pc:spChg chg="del mod">
          <ac:chgData name="Jasmin Aguilar" userId="3878d168-317e-4e91-bd81-83e5e7437672" providerId="ADAL" clId="{73CFDA40-97A6-4BE5-90CE-AA8B7ECFA4BE}" dt="2024-05-20T18:07:49.260" v="19749" actId="478"/>
          <ac:spMkLst>
            <pc:docMk/>
            <pc:sldMk cId="729716102" sldId="265"/>
            <ac:spMk id="16" creationId="{092ABF92-C5A3-3E58-EA73-DD76CDEC7B00}"/>
          </ac:spMkLst>
        </pc:spChg>
        <pc:spChg chg="del mod">
          <ac:chgData name="Jasmin Aguilar" userId="3878d168-317e-4e91-bd81-83e5e7437672" providerId="ADAL" clId="{73CFDA40-97A6-4BE5-90CE-AA8B7ECFA4BE}" dt="2024-05-20T18:07:49.260" v="19749" actId="478"/>
          <ac:spMkLst>
            <pc:docMk/>
            <pc:sldMk cId="729716102" sldId="265"/>
            <ac:spMk id="17" creationId="{E7FAE701-9AD3-3E5B-8250-E77F1115FAC4}"/>
          </ac:spMkLst>
        </pc:spChg>
        <pc:spChg chg="add del mod">
          <ac:chgData name="Jasmin Aguilar" userId="3878d168-317e-4e91-bd81-83e5e7437672" providerId="ADAL" clId="{73CFDA40-97A6-4BE5-90CE-AA8B7ECFA4BE}" dt="2024-05-20T18:07:49.260" v="19749" actId="478"/>
          <ac:spMkLst>
            <pc:docMk/>
            <pc:sldMk cId="729716102" sldId="265"/>
            <ac:spMk id="20" creationId="{906B5647-2CE5-1DA0-DE8C-8EBB185149D9}"/>
          </ac:spMkLst>
        </pc:spChg>
        <pc:spChg chg="add del mod ord">
          <ac:chgData name="Jasmin Aguilar" userId="3878d168-317e-4e91-bd81-83e5e7437672" providerId="ADAL" clId="{73CFDA40-97A6-4BE5-90CE-AA8B7ECFA4BE}" dt="2024-03-19T21:00:51.034" v="15219" actId="478"/>
          <ac:spMkLst>
            <pc:docMk/>
            <pc:sldMk cId="729716102" sldId="265"/>
            <ac:spMk id="21" creationId="{E3DC2AEC-3860-CC41-C1C8-9E2CA7FBB0A4}"/>
          </ac:spMkLst>
        </pc:spChg>
        <pc:spChg chg="add mod ord">
          <ac:chgData name="Jasmin Aguilar" userId="3878d168-317e-4e91-bd81-83e5e7437672" providerId="ADAL" clId="{73CFDA40-97A6-4BE5-90CE-AA8B7ECFA4BE}" dt="2024-03-19T20:59:27.777" v="15199" actId="167"/>
          <ac:spMkLst>
            <pc:docMk/>
            <pc:sldMk cId="729716102" sldId="265"/>
            <ac:spMk id="22" creationId="{7DDD9823-AF43-C07E-4238-38F718FDB930}"/>
          </ac:spMkLst>
        </pc:spChg>
        <pc:spChg chg="add mod ord">
          <ac:chgData name="Jasmin Aguilar" userId="3878d168-317e-4e91-bd81-83e5e7437672" providerId="ADAL" clId="{73CFDA40-97A6-4BE5-90CE-AA8B7ECFA4BE}" dt="2024-03-19T20:59:27.777" v="15199" actId="167"/>
          <ac:spMkLst>
            <pc:docMk/>
            <pc:sldMk cId="729716102" sldId="265"/>
            <ac:spMk id="23" creationId="{D1BAF876-0FAB-68CC-5288-6592101D8DDC}"/>
          </ac:spMkLst>
        </pc:spChg>
        <pc:spChg chg="add mod ord">
          <ac:chgData name="Jasmin Aguilar" userId="3878d168-317e-4e91-bd81-83e5e7437672" providerId="ADAL" clId="{73CFDA40-97A6-4BE5-90CE-AA8B7ECFA4BE}" dt="2024-03-19T20:59:27.777" v="15199" actId="167"/>
          <ac:spMkLst>
            <pc:docMk/>
            <pc:sldMk cId="729716102" sldId="265"/>
            <ac:spMk id="24" creationId="{BA961082-453C-CD28-93C9-1A81F344D54C}"/>
          </ac:spMkLst>
        </pc:spChg>
        <pc:spChg chg="del mod ord">
          <ac:chgData name="Jasmin Aguilar" userId="3878d168-317e-4e91-bd81-83e5e7437672" providerId="ADAL" clId="{73CFDA40-97A6-4BE5-90CE-AA8B7ECFA4BE}" dt="2024-05-20T18:07:39.574" v="19748" actId="478"/>
          <ac:spMkLst>
            <pc:docMk/>
            <pc:sldMk cId="729716102" sldId="265"/>
            <ac:spMk id="27" creationId="{164F5FDE-501D-151B-B2DD-B32A820FAA5D}"/>
          </ac:spMkLst>
        </pc:spChg>
        <pc:spChg chg="del">
          <ac:chgData name="Jasmin Aguilar" userId="3878d168-317e-4e91-bd81-83e5e7437672" providerId="ADAL" clId="{73CFDA40-97A6-4BE5-90CE-AA8B7ECFA4BE}" dt="2024-03-19T20:59:33.921" v="15202" actId="478"/>
          <ac:spMkLst>
            <pc:docMk/>
            <pc:sldMk cId="729716102" sldId="265"/>
            <ac:spMk id="30" creationId="{D777344A-7DC4-24CA-8AB2-B81E73DF953D}"/>
          </ac:spMkLst>
        </pc:spChg>
        <pc:picChg chg="del">
          <ac:chgData name="Jasmin Aguilar" userId="3878d168-317e-4e91-bd81-83e5e7437672" providerId="ADAL" clId="{73CFDA40-97A6-4BE5-90CE-AA8B7ECFA4BE}" dt="2024-03-19T20:59:45.192" v="15205" actId="478"/>
          <ac:picMkLst>
            <pc:docMk/>
            <pc:sldMk cId="729716102" sldId="265"/>
            <ac:picMk id="3" creationId="{225F9805-8419-69C5-96F0-0AFE681E36D8}"/>
          </ac:picMkLst>
        </pc:picChg>
        <pc:picChg chg="del mod">
          <ac:chgData name="Jasmin Aguilar" userId="3878d168-317e-4e91-bd81-83e5e7437672" providerId="ADAL" clId="{73CFDA40-97A6-4BE5-90CE-AA8B7ECFA4BE}" dt="2024-03-19T18:20:44.084" v="11219" actId="478"/>
          <ac:picMkLst>
            <pc:docMk/>
            <pc:sldMk cId="729716102" sldId="265"/>
            <ac:picMk id="7" creationId="{F6F96E86-BB50-5A1A-EBE2-282C68A3E5EB}"/>
          </ac:picMkLst>
        </pc:picChg>
        <pc:picChg chg="del">
          <ac:chgData name="Jasmin Aguilar" userId="3878d168-317e-4e91-bd81-83e5e7437672" providerId="ADAL" clId="{73CFDA40-97A6-4BE5-90CE-AA8B7ECFA4BE}" dt="2024-03-19T18:20:46.249" v="11220" actId="478"/>
          <ac:picMkLst>
            <pc:docMk/>
            <pc:sldMk cId="729716102" sldId="265"/>
            <ac:picMk id="9" creationId="{22FF97F2-DEF4-EFE8-E73C-751517ED0C21}"/>
          </ac:picMkLst>
        </pc:picChg>
        <pc:picChg chg="del mod">
          <ac:chgData name="Jasmin Aguilar" userId="3878d168-317e-4e91-bd81-83e5e7437672" providerId="ADAL" clId="{73CFDA40-97A6-4BE5-90CE-AA8B7ECFA4BE}" dt="2024-03-19T20:59:33.088" v="15201" actId="478"/>
          <ac:picMkLst>
            <pc:docMk/>
            <pc:sldMk cId="729716102" sldId="265"/>
            <ac:picMk id="18" creationId="{86946672-B884-F42F-C451-6C11AA82E78B}"/>
          </ac:picMkLst>
        </pc:picChg>
        <pc:picChg chg="del">
          <ac:chgData name="Jasmin Aguilar" userId="3878d168-317e-4e91-bd81-83e5e7437672" providerId="ADAL" clId="{73CFDA40-97A6-4BE5-90CE-AA8B7ECFA4BE}" dt="2024-03-19T20:59:31.648" v="15200" actId="478"/>
          <ac:picMkLst>
            <pc:docMk/>
            <pc:sldMk cId="729716102" sldId="265"/>
            <ac:picMk id="19" creationId="{869DA53D-3463-485B-E5F3-A61F36B3EE94}"/>
          </ac:picMkLst>
        </pc:picChg>
        <pc:picChg chg="del mod">
          <ac:chgData name="Jasmin Aguilar" userId="3878d168-317e-4e91-bd81-83e5e7437672" providerId="ADAL" clId="{73CFDA40-97A6-4BE5-90CE-AA8B7ECFA4BE}" dt="2024-03-19T20:59:34.873" v="15203" actId="478"/>
          <ac:picMkLst>
            <pc:docMk/>
            <pc:sldMk cId="729716102" sldId="265"/>
            <ac:picMk id="25" creationId="{674D43A1-F8F5-0AE2-50B8-F83E51F99395}"/>
          </ac:picMkLst>
        </pc:picChg>
        <pc:picChg chg="del">
          <ac:chgData name="Jasmin Aguilar" userId="3878d168-317e-4e91-bd81-83e5e7437672" providerId="ADAL" clId="{73CFDA40-97A6-4BE5-90CE-AA8B7ECFA4BE}" dt="2024-03-19T20:57:32.680" v="15177" actId="478"/>
          <ac:picMkLst>
            <pc:docMk/>
            <pc:sldMk cId="729716102" sldId="265"/>
            <ac:picMk id="26" creationId="{E7E63E12-1318-067C-ECCF-FBBC7A3BB568}"/>
          </ac:picMkLst>
        </pc:picChg>
        <pc:picChg chg="add mod">
          <ac:chgData name="Jasmin Aguilar" userId="3878d168-317e-4e91-bd81-83e5e7437672" providerId="ADAL" clId="{73CFDA40-97A6-4BE5-90CE-AA8B7ECFA4BE}" dt="2024-05-20T18:08:04.189" v="19756" actId="1076"/>
          <ac:picMkLst>
            <pc:docMk/>
            <pc:sldMk cId="729716102" sldId="265"/>
            <ac:picMk id="2050" creationId="{6AB31BFC-24D3-4CFE-DBAF-B782A9CCE506}"/>
          </ac:picMkLst>
        </pc:picChg>
      </pc:sldChg>
      <pc:sldChg chg="modSp del mod">
        <pc:chgData name="Jasmin Aguilar" userId="3878d168-317e-4e91-bd81-83e5e7437672" providerId="ADAL" clId="{73CFDA40-97A6-4BE5-90CE-AA8B7ECFA4BE}" dt="2024-03-19T18:42:29.876" v="14115" actId="2696"/>
        <pc:sldMkLst>
          <pc:docMk/>
          <pc:sldMk cId="2413297708" sldId="266"/>
        </pc:sldMkLst>
        <pc:picChg chg="mod">
          <ac:chgData name="Jasmin Aguilar" userId="3878d168-317e-4e91-bd81-83e5e7437672" providerId="ADAL" clId="{73CFDA40-97A6-4BE5-90CE-AA8B7ECFA4BE}" dt="2024-03-19T18:32:04.090" v="13928" actId="1076"/>
          <ac:picMkLst>
            <pc:docMk/>
            <pc:sldMk cId="2413297708" sldId="266"/>
            <ac:picMk id="16" creationId="{5F90B979-56D7-FAF2-B56A-D13328B3F6BD}"/>
          </ac:picMkLst>
        </pc:picChg>
        <pc:picChg chg="mod">
          <ac:chgData name="Jasmin Aguilar" userId="3878d168-317e-4e91-bd81-83e5e7437672" providerId="ADAL" clId="{73CFDA40-97A6-4BE5-90CE-AA8B7ECFA4BE}" dt="2024-03-19T18:32:03.609" v="13927" actId="1076"/>
          <ac:picMkLst>
            <pc:docMk/>
            <pc:sldMk cId="2413297708" sldId="266"/>
            <ac:picMk id="18" creationId="{B9FB2394-6213-9F71-93B5-A284AE62D675}"/>
          </ac:picMkLst>
        </pc:picChg>
      </pc:sldChg>
      <pc:sldChg chg="addSp delSp modSp add mod modNotesTx">
        <pc:chgData name="Jasmin Aguilar" userId="3878d168-317e-4e91-bd81-83e5e7437672" providerId="ADAL" clId="{73CFDA40-97A6-4BE5-90CE-AA8B7ECFA4BE}" dt="2024-05-01T15:21:49.358" v="17280" actId="1076"/>
        <pc:sldMkLst>
          <pc:docMk/>
          <pc:sldMk cId="0" sldId="280"/>
        </pc:sldMkLst>
        <pc:spChg chg="del">
          <ac:chgData name="Jasmin Aguilar" userId="3878d168-317e-4e91-bd81-83e5e7437672" providerId="ADAL" clId="{73CFDA40-97A6-4BE5-90CE-AA8B7ECFA4BE}" dt="2024-05-01T15:21:37.524" v="17274" actId="478"/>
          <ac:spMkLst>
            <pc:docMk/>
            <pc:sldMk cId="0" sldId="280"/>
            <ac:spMk id="12" creationId="{00000000-0000-0000-0000-000000000000}"/>
          </ac:spMkLst>
        </pc:spChg>
        <pc:spChg chg="mod">
          <ac:chgData name="Jasmin Aguilar" userId="3878d168-317e-4e91-bd81-83e5e7437672" providerId="ADAL" clId="{73CFDA40-97A6-4BE5-90CE-AA8B7ECFA4BE}" dt="2024-03-19T18:50:00.192" v="15090" actId="1076"/>
          <ac:spMkLst>
            <pc:docMk/>
            <pc:sldMk cId="0" sldId="280"/>
            <ac:spMk id="13" creationId="{00000000-0000-0000-0000-000000000000}"/>
          </ac:spMkLst>
        </pc:spChg>
        <pc:grpChg chg="mod">
          <ac:chgData name="Jasmin Aguilar" userId="3878d168-317e-4e91-bd81-83e5e7437672" providerId="ADAL" clId="{73CFDA40-97A6-4BE5-90CE-AA8B7ECFA4BE}" dt="2024-05-01T15:21:41.284" v="17277" actId="1076"/>
          <ac:grpSpMkLst>
            <pc:docMk/>
            <pc:sldMk cId="0" sldId="280"/>
            <ac:grpSpMk id="6" creationId="{00000000-0000-0000-0000-000000000000}"/>
          </ac:grpSpMkLst>
        </pc:grpChg>
        <pc:picChg chg="add mod">
          <ac:chgData name="Jasmin Aguilar" userId="3878d168-317e-4e91-bd81-83e5e7437672" providerId="ADAL" clId="{73CFDA40-97A6-4BE5-90CE-AA8B7ECFA4BE}" dt="2024-05-01T15:21:49.358" v="17280" actId="1076"/>
          <ac:picMkLst>
            <pc:docMk/>
            <pc:sldMk cId="0" sldId="280"/>
            <ac:picMk id="16" creationId="{95555747-EDA9-3C9F-EC35-152957F4F588}"/>
          </ac:picMkLst>
        </pc:picChg>
      </pc:sldChg>
      <pc:sldChg chg="addSp delSp modSp add mod modNotesTx">
        <pc:chgData name="Jasmin Aguilar" userId="3878d168-317e-4e91-bd81-83e5e7437672" providerId="ADAL" clId="{73CFDA40-97A6-4BE5-90CE-AA8B7ECFA4BE}" dt="2024-05-20T16:18:12.260" v="18506" actId="5793"/>
        <pc:sldMkLst>
          <pc:docMk/>
          <pc:sldMk cId="0" sldId="281"/>
        </pc:sldMkLst>
        <pc:spChg chg="mod">
          <ac:chgData name="Jasmin Aguilar" userId="3878d168-317e-4e91-bd81-83e5e7437672" providerId="ADAL" clId="{73CFDA40-97A6-4BE5-90CE-AA8B7ECFA4BE}" dt="2024-05-01T15:21:09.745" v="17272" actId="1076"/>
          <ac:spMkLst>
            <pc:docMk/>
            <pc:sldMk cId="0" sldId="281"/>
            <ac:spMk id="9" creationId="{00000000-0000-0000-0000-000000000000}"/>
          </ac:spMkLst>
        </pc:spChg>
        <pc:spChg chg="del mod">
          <ac:chgData name="Jasmin Aguilar" userId="3878d168-317e-4e91-bd81-83e5e7437672" providerId="ADAL" clId="{73CFDA40-97A6-4BE5-90CE-AA8B7ECFA4BE}" dt="2024-05-01T15:20:50.675" v="17266" actId="478"/>
          <ac:spMkLst>
            <pc:docMk/>
            <pc:sldMk cId="0" sldId="281"/>
            <ac:spMk id="10" creationId="{00000000-0000-0000-0000-000000000000}"/>
          </ac:spMkLst>
        </pc:spChg>
        <pc:spChg chg="mod">
          <ac:chgData name="Jasmin Aguilar" userId="3878d168-317e-4e91-bd81-83e5e7437672" providerId="ADAL" clId="{73CFDA40-97A6-4BE5-90CE-AA8B7ECFA4BE}" dt="2024-05-01T15:21:13.574" v="17273" actId="14100"/>
          <ac:spMkLst>
            <pc:docMk/>
            <pc:sldMk cId="0" sldId="281"/>
            <ac:spMk id="13" creationId="{00000000-0000-0000-0000-000000000000}"/>
          </ac:spMkLst>
        </pc:spChg>
        <pc:spChg chg="add del">
          <ac:chgData name="Jasmin Aguilar" userId="3878d168-317e-4e91-bd81-83e5e7437672" providerId="ADAL" clId="{73CFDA40-97A6-4BE5-90CE-AA8B7ECFA4BE}" dt="2024-05-01T15:20:29.515" v="17265" actId="22"/>
          <ac:spMkLst>
            <pc:docMk/>
            <pc:sldMk cId="0" sldId="281"/>
            <ac:spMk id="15" creationId="{3E054244-B308-D3AF-D3B5-E0DF92A0E8D4}"/>
          </ac:spMkLst>
        </pc:spChg>
        <pc:picChg chg="add mod">
          <ac:chgData name="Jasmin Aguilar" userId="3878d168-317e-4e91-bd81-83e5e7437672" providerId="ADAL" clId="{73CFDA40-97A6-4BE5-90CE-AA8B7ECFA4BE}" dt="2024-05-01T15:20:59.971" v="17270" actId="1076"/>
          <ac:picMkLst>
            <pc:docMk/>
            <pc:sldMk cId="0" sldId="281"/>
            <ac:picMk id="17" creationId="{1D1585D0-0AA3-B303-992A-DB0C1774B411}"/>
          </ac:picMkLst>
        </pc:picChg>
      </pc:sldChg>
      <pc:sldChg chg="addSp delSp modSp add mod addCm delCm modCm">
        <pc:chgData name="Jasmin Aguilar" userId="3878d168-317e-4e91-bd81-83e5e7437672" providerId="ADAL" clId="{73CFDA40-97A6-4BE5-90CE-AA8B7ECFA4BE}" dt="2024-05-06T14:49:12.293" v="17738" actId="478"/>
        <pc:sldMkLst>
          <pc:docMk/>
          <pc:sldMk cId="0" sldId="282"/>
        </pc:sldMkLst>
        <pc:spChg chg="mod">
          <ac:chgData name="Jasmin Aguilar" userId="3878d168-317e-4e91-bd81-83e5e7437672" providerId="ADAL" clId="{73CFDA40-97A6-4BE5-90CE-AA8B7ECFA4BE}" dt="2024-04-23T01:12:18.345" v="16050" actId="1076"/>
          <ac:spMkLst>
            <pc:docMk/>
            <pc:sldMk cId="0" sldId="282"/>
            <ac:spMk id="2" creationId="{00000000-0000-0000-0000-000000000000}"/>
          </ac:spMkLst>
        </pc:spChg>
        <pc:spChg chg="mod">
          <ac:chgData name="Jasmin Aguilar" userId="3878d168-317e-4e91-bd81-83e5e7437672" providerId="ADAL" clId="{73CFDA40-97A6-4BE5-90CE-AA8B7ECFA4BE}" dt="2024-05-01T18:45:20.067" v="17597" actId="1076"/>
          <ac:spMkLst>
            <pc:docMk/>
            <pc:sldMk cId="0" sldId="282"/>
            <ac:spMk id="4" creationId="{00000000-0000-0000-0000-000000000000}"/>
          </ac:spMkLst>
        </pc:spChg>
        <pc:spChg chg="mod">
          <ac:chgData name="Jasmin Aguilar" userId="3878d168-317e-4e91-bd81-83e5e7437672" providerId="ADAL" clId="{73CFDA40-97A6-4BE5-90CE-AA8B7ECFA4BE}" dt="2024-05-01T18:45:20.067" v="17597" actId="1076"/>
          <ac:spMkLst>
            <pc:docMk/>
            <pc:sldMk cId="0" sldId="282"/>
            <ac:spMk id="5" creationId="{00000000-0000-0000-0000-000000000000}"/>
          </ac:spMkLst>
        </pc:spChg>
        <pc:spChg chg="del mod">
          <ac:chgData name="Jasmin Aguilar" userId="3878d168-317e-4e91-bd81-83e5e7437672" providerId="ADAL" clId="{73CFDA40-97A6-4BE5-90CE-AA8B7ECFA4BE}" dt="2024-03-19T18:52:19.983" v="15094" actId="478"/>
          <ac:spMkLst>
            <pc:docMk/>
            <pc:sldMk cId="0" sldId="282"/>
            <ac:spMk id="9" creationId="{00000000-0000-0000-0000-000000000000}"/>
          </ac:spMkLst>
        </pc:spChg>
        <pc:spChg chg="add mod ord">
          <ac:chgData name="Jasmin Aguilar" userId="3878d168-317e-4e91-bd81-83e5e7437672" providerId="ADAL" clId="{73CFDA40-97A6-4BE5-90CE-AA8B7ECFA4BE}" dt="2024-05-01T18:45:20.067" v="17597" actId="1076"/>
          <ac:spMkLst>
            <pc:docMk/>
            <pc:sldMk cId="0" sldId="282"/>
            <ac:spMk id="9" creationId="{80918F2B-F53A-356C-FEAF-B1DAACFEA240}"/>
          </ac:spMkLst>
        </pc:spChg>
        <pc:spChg chg="del">
          <ac:chgData name="Jasmin Aguilar" userId="3878d168-317e-4e91-bd81-83e5e7437672" providerId="ADAL" clId="{73CFDA40-97A6-4BE5-90CE-AA8B7ECFA4BE}" dt="2024-03-19T18:47:50.664" v="15082" actId="478"/>
          <ac:spMkLst>
            <pc:docMk/>
            <pc:sldMk cId="0" sldId="282"/>
            <ac:spMk id="10" creationId="{00000000-0000-0000-0000-000000000000}"/>
          </ac:spMkLst>
        </pc:spChg>
        <pc:spChg chg="add mod ord">
          <ac:chgData name="Jasmin Aguilar" userId="3878d168-317e-4e91-bd81-83e5e7437672" providerId="ADAL" clId="{73CFDA40-97A6-4BE5-90CE-AA8B7ECFA4BE}" dt="2024-05-01T18:45:20.067" v="17597" actId="1076"/>
          <ac:spMkLst>
            <pc:docMk/>
            <pc:sldMk cId="0" sldId="282"/>
            <ac:spMk id="10" creationId="{0D26B589-152F-CB76-1BB7-53E8E2D99A33}"/>
          </ac:spMkLst>
        </pc:spChg>
        <pc:spChg chg="del mod">
          <ac:chgData name="Jasmin Aguilar" userId="3878d168-317e-4e91-bd81-83e5e7437672" providerId="ADAL" clId="{73CFDA40-97A6-4BE5-90CE-AA8B7ECFA4BE}" dt="2024-03-19T18:52:20.713" v="15095" actId="478"/>
          <ac:spMkLst>
            <pc:docMk/>
            <pc:sldMk cId="0" sldId="282"/>
            <ac:spMk id="11" creationId="{00000000-0000-0000-0000-000000000000}"/>
          </ac:spMkLst>
        </pc:spChg>
        <pc:spChg chg="add mod ord">
          <ac:chgData name="Jasmin Aguilar" userId="3878d168-317e-4e91-bd81-83e5e7437672" providerId="ADAL" clId="{73CFDA40-97A6-4BE5-90CE-AA8B7ECFA4BE}" dt="2024-05-01T18:45:20.067" v="17597" actId="1076"/>
          <ac:spMkLst>
            <pc:docMk/>
            <pc:sldMk cId="0" sldId="282"/>
            <ac:spMk id="11" creationId="{ACBA326C-0032-A347-D94B-40F175E5A15D}"/>
          </ac:spMkLst>
        </pc:spChg>
        <pc:spChg chg="del">
          <ac:chgData name="Jasmin Aguilar" userId="3878d168-317e-4e91-bd81-83e5e7437672" providerId="ADAL" clId="{73CFDA40-97A6-4BE5-90CE-AA8B7ECFA4BE}" dt="2024-03-19T18:47:52.280" v="15083" actId="478"/>
          <ac:spMkLst>
            <pc:docMk/>
            <pc:sldMk cId="0" sldId="282"/>
            <ac:spMk id="12" creationId="{00000000-0000-0000-0000-000000000000}"/>
          </ac:spMkLst>
        </pc:spChg>
        <pc:spChg chg="add mod ord">
          <ac:chgData name="Jasmin Aguilar" userId="3878d168-317e-4e91-bd81-83e5e7437672" providerId="ADAL" clId="{73CFDA40-97A6-4BE5-90CE-AA8B7ECFA4BE}" dt="2024-05-01T18:45:20.067" v="17597" actId="1076"/>
          <ac:spMkLst>
            <pc:docMk/>
            <pc:sldMk cId="0" sldId="282"/>
            <ac:spMk id="12" creationId="{A94FA75C-3E83-63D0-38C5-593DE7902DED}"/>
          </ac:spMkLst>
        </pc:spChg>
        <pc:spChg chg="add del mod">
          <ac:chgData name="Jasmin Aguilar" userId="3878d168-317e-4e91-bd81-83e5e7437672" providerId="ADAL" clId="{73CFDA40-97A6-4BE5-90CE-AA8B7ECFA4BE}" dt="2024-05-01T14:19:22.615" v="16423" actId="478"/>
          <ac:spMkLst>
            <pc:docMk/>
            <pc:sldMk cId="0" sldId="282"/>
            <ac:spMk id="13" creationId="{0BFD2EA1-7AED-A326-F0D0-9D2FB4D612C0}"/>
          </ac:spMkLst>
        </pc:spChg>
        <pc:spChg chg="add mod ord">
          <ac:chgData name="Jasmin Aguilar" userId="3878d168-317e-4e91-bd81-83e5e7437672" providerId="ADAL" clId="{73CFDA40-97A6-4BE5-90CE-AA8B7ECFA4BE}" dt="2024-05-01T18:45:20.067" v="17597" actId="1076"/>
          <ac:spMkLst>
            <pc:docMk/>
            <pc:sldMk cId="0" sldId="282"/>
            <ac:spMk id="23" creationId="{60207631-EABA-E5B6-73B1-1505C9F6DDC1}"/>
          </ac:spMkLst>
        </pc:spChg>
        <pc:spChg chg="add mod ord">
          <ac:chgData name="Jasmin Aguilar" userId="3878d168-317e-4e91-bd81-83e5e7437672" providerId="ADAL" clId="{73CFDA40-97A6-4BE5-90CE-AA8B7ECFA4BE}" dt="2024-05-01T18:45:20.067" v="17597" actId="1076"/>
          <ac:spMkLst>
            <pc:docMk/>
            <pc:sldMk cId="0" sldId="282"/>
            <ac:spMk id="24" creationId="{45898B0F-800E-3483-E523-27AA7B6AE218}"/>
          </ac:spMkLst>
        </pc:spChg>
        <pc:spChg chg="add mod ord">
          <ac:chgData name="Jasmin Aguilar" userId="3878d168-317e-4e91-bd81-83e5e7437672" providerId="ADAL" clId="{73CFDA40-97A6-4BE5-90CE-AA8B7ECFA4BE}" dt="2024-05-01T18:45:20.067" v="17597" actId="1076"/>
          <ac:spMkLst>
            <pc:docMk/>
            <pc:sldMk cId="0" sldId="282"/>
            <ac:spMk id="25" creationId="{FFBB3BE9-F293-3B9C-5FE2-B15065200151}"/>
          </ac:spMkLst>
        </pc:spChg>
        <pc:spChg chg="add mod ord">
          <ac:chgData name="Jasmin Aguilar" userId="3878d168-317e-4e91-bd81-83e5e7437672" providerId="ADAL" clId="{73CFDA40-97A6-4BE5-90CE-AA8B7ECFA4BE}" dt="2024-05-01T18:45:20.067" v="17597" actId="1076"/>
          <ac:spMkLst>
            <pc:docMk/>
            <pc:sldMk cId="0" sldId="282"/>
            <ac:spMk id="26" creationId="{547A1C6C-D981-9DA6-9413-262F798F2225}"/>
          </ac:spMkLst>
        </pc:spChg>
        <pc:spChg chg="mod">
          <ac:chgData name="Jasmin Aguilar" userId="3878d168-317e-4e91-bd81-83e5e7437672" providerId="ADAL" clId="{73CFDA40-97A6-4BE5-90CE-AA8B7ECFA4BE}" dt="2024-05-01T18:45:20.067" v="17597" actId="1076"/>
          <ac:spMkLst>
            <pc:docMk/>
            <pc:sldMk cId="0" sldId="282"/>
            <ac:spMk id="29" creationId="{C793F66D-599C-AA8D-A871-89739B5E94CB}"/>
          </ac:spMkLst>
        </pc:spChg>
        <pc:spChg chg="mod">
          <ac:chgData name="Jasmin Aguilar" userId="3878d168-317e-4e91-bd81-83e5e7437672" providerId="ADAL" clId="{73CFDA40-97A6-4BE5-90CE-AA8B7ECFA4BE}" dt="2024-05-01T18:45:20.067" v="17597" actId="1076"/>
          <ac:spMkLst>
            <pc:docMk/>
            <pc:sldMk cId="0" sldId="282"/>
            <ac:spMk id="30" creationId="{6562EAD8-4681-42C6-5814-1B47EDE4EC68}"/>
          </ac:spMkLst>
        </pc:spChg>
        <pc:spChg chg="mod">
          <ac:chgData name="Jasmin Aguilar" userId="3878d168-317e-4e91-bd81-83e5e7437672" providerId="ADAL" clId="{73CFDA40-97A6-4BE5-90CE-AA8B7ECFA4BE}" dt="2024-05-01T18:45:20.067" v="17597" actId="1076"/>
          <ac:spMkLst>
            <pc:docMk/>
            <pc:sldMk cId="0" sldId="282"/>
            <ac:spMk id="32" creationId="{0F962B8D-41AC-39E7-3FEF-9C8CE8A51A4D}"/>
          </ac:spMkLst>
        </pc:spChg>
        <pc:spChg chg="mod">
          <ac:chgData name="Jasmin Aguilar" userId="3878d168-317e-4e91-bd81-83e5e7437672" providerId="ADAL" clId="{73CFDA40-97A6-4BE5-90CE-AA8B7ECFA4BE}" dt="2024-05-01T18:45:20.067" v="17597" actId="1076"/>
          <ac:spMkLst>
            <pc:docMk/>
            <pc:sldMk cId="0" sldId="282"/>
            <ac:spMk id="33" creationId="{5FD4DC9D-F430-6AD3-AE72-FCB164C29228}"/>
          </ac:spMkLst>
        </pc:spChg>
        <pc:spChg chg="mod">
          <ac:chgData name="Jasmin Aguilar" userId="3878d168-317e-4e91-bd81-83e5e7437672" providerId="ADAL" clId="{73CFDA40-97A6-4BE5-90CE-AA8B7ECFA4BE}" dt="2024-05-01T18:45:20.067" v="17597" actId="1076"/>
          <ac:spMkLst>
            <pc:docMk/>
            <pc:sldMk cId="0" sldId="282"/>
            <ac:spMk id="35" creationId="{5DE26366-B94E-EEF8-5B4E-EE3434AD12FC}"/>
          </ac:spMkLst>
        </pc:spChg>
        <pc:spChg chg="mod">
          <ac:chgData name="Jasmin Aguilar" userId="3878d168-317e-4e91-bd81-83e5e7437672" providerId="ADAL" clId="{73CFDA40-97A6-4BE5-90CE-AA8B7ECFA4BE}" dt="2024-05-01T18:45:20.067" v="17597" actId="1076"/>
          <ac:spMkLst>
            <pc:docMk/>
            <pc:sldMk cId="0" sldId="282"/>
            <ac:spMk id="36" creationId="{144761ED-D566-14E9-760D-D8B090DA44D7}"/>
          </ac:spMkLst>
        </pc:spChg>
        <pc:spChg chg="mod">
          <ac:chgData name="Jasmin Aguilar" userId="3878d168-317e-4e91-bd81-83e5e7437672" providerId="ADAL" clId="{73CFDA40-97A6-4BE5-90CE-AA8B7ECFA4BE}" dt="2024-05-01T18:45:20.067" v="17597" actId="1076"/>
          <ac:spMkLst>
            <pc:docMk/>
            <pc:sldMk cId="0" sldId="282"/>
            <ac:spMk id="38" creationId="{78134A33-FA8E-DDF4-D7F2-08A345EB818E}"/>
          </ac:spMkLst>
        </pc:spChg>
        <pc:spChg chg="mod">
          <ac:chgData name="Jasmin Aguilar" userId="3878d168-317e-4e91-bd81-83e5e7437672" providerId="ADAL" clId="{73CFDA40-97A6-4BE5-90CE-AA8B7ECFA4BE}" dt="2024-05-01T18:45:20.067" v="17597" actId="1076"/>
          <ac:spMkLst>
            <pc:docMk/>
            <pc:sldMk cId="0" sldId="282"/>
            <ac:spMk id="39" creationId="{7B094CC4-9B69-820A-7203-17FF7025BE46}"/>
          </ac:spMkLst>
        </pc:spChg>
        <pc:grpChg chg="mod">
          <ac:chgData name="Jasmin Aguilar" userId="3878d168-317e-4e91-bd81-83e5e7437672" providerId="ADAL" clId="{73CFDA40-97A6-4BE5-90CE-AA8B7ECFA4BE}" dt="2024-05-01T18:45:20.067" v="17597" actId="1076"/>
          <ac:grpSpMkLst>
            <pc:docMk/>
            <pc:sldMk cId="0" sldId="282"/>
            <ac:grpSpMk id="3" creationId="{00000000-0000-0000-0000-000000000000}"/>
          </ac:grpSpMkLst>
        </pc:grpChg>
        <pc:grpChg chg="add mod">
          <ac:chgData name="Jasmin Aguilar" userId="3878d168-317e-4e91-bd81-83e5e7437672" providerId="ADAL" clId="{73CFDA40-97A6-4BE5-90CE-AA8B7ECFA4BE}" dt="2024-05-01T18:45:20.067" v="17597" actId="1076"/>
          <ac:grpSpMkLst>
            <pc:docMk/>
            <pc:sldMk cId="0" sldId="282"/>
            <ac:grpSpMk id="28" creationId="{4C231527-0655-B540-2FDE-1FF107E52EEB}"/>
          </ac:grpSpMkLst>
        </pc:grpChg>
        <pc:grpChg chg="add mod">
          <ac:chgData name="Jasmin Aguilar" userId="3878d168-317e-4e91-bd81-83e5e7437672" providerId="ADAL" clId="{73CFDA40-97A6-4BE5-90CE-AA8B7ECFA4BE}" dt="2024-05-01T18:45:20.067" v="17597" actId="1076"/>
          <ac:grpSpMkLst>
            <pc:docMk/>
            <pc:sldMk cId="0" sldId="282"/>
            <ac:grpSpMk id="31" creationId="{526BC808-1488-A2EC-58A3-9E363A6497F3}"/>
          </ac:grpSpMkLst>
        </pc:grpChg>
        <pc:grpChg chg="add mod">
          <ac:chgData name="Jasmin Aguilar" userId="3878d168-317e-4e91-bd81-83e5e7437672" providerId="ADAL" clId="{73CFDA40-97A6-4BE5-90CE-AA8B7ECFA4BE}" dt="2024-05-01T18:45:20.067" v="17597" actId="1076"/>
          <ac:grpSpMkLst>
            <pc:docMk/>
            <pc:sldMk cId="0" sldId="282"/>
            <ac:grpSpMk id="34" creationId="{98BDBAB9-A48D-7F2A-9CFB-FD4AC9041C7B}"/>
          </ac:grpSpMkLst>
        </pc:grpChg>
        <pc:grpChg chg="add mod">
          <ac:chgData name="Jasmin Aguilar" userId="3878d168-317e-4e91-bd81-83e5e7437672" providerId="ADAL" clId="{73CFDA40-97A6-4BE5-90CE-AA8B7ECFA4BE}" dt="2024-05-01T18:45:20.067" v="17597" actId="1076"/>
          <ac:grpSpMkLst>
            <pc:docMk/>
            <pc:sldMk cId="0" sldId="282"/>
            <ac:grpSpMk id="37" creationId="{48AAE31F-6B23-FC45-8BF6-790E5696224B}"/>
          </ac:grpSpMkLst>
        </pc:grpChg>
        <pc:picChg chg="add del mod">
          <ac:chgData name="Jasmin Aguilar" userId="3878d168-317e-4e91-bd81-83e5e7437672" providerId="ADAL" clId="{73CFDA40-97A6-4BE5-90CE-AA8B7ECFA4BE}" dt="2024-05-01T14:19:18.646" v="16421" actId="478"/>
          <ac:picMkLst>
            <pc:docMk/>
            <pc:sldMk cId="0" sldId="282"/>
            <ac:picMk id="14" creationId="{ECDE322D-5AC3-61F2-32CD-1288683E6355}"/>
          </ac:picMkLst>
        </pc:picChg>
        <pc:picChg chg="add del mod ord">
          <ac:chgData name="Jasmin Aguilar" userId="3878d168-317e-4e91-bd81-83e5e7437672" providerId="ADAL" clId="{73CFDA40-97A6-4BE5-90CE-AA8B7ECFA4BE}" dt="2024-05-01T14:33:50.269" v="16451" actId="478"/>
          <ac:picMkLst>
            <pc:docMk/>
            <pc:sldMk cId="0" sldId="282"/>
            <ac:picMk id="15" creationId="{89542535-6121-33A7-E864-73AB6C4A0881}"/>
          </ac:picMkLst>
        </pc:picChg>
        <pc:picChg chg="add del mod">
          <ac:chgData name="Jasmin Aguilar" userId="3878d168-317e-4e91-bd81-83e5e7437672" providerId="ADAL" clId="{73CFDA40-97A6-4BE5-90CE-AA8B7ECFA4BE}" dt="2024-05-01T14:42:14.717" v="16608" actId="478"/>
          <ac:picMkLst>
            <pc:docMk/>
            <pc:sldMk cId="0" sldId="282"/>
            <ac:picMk id="16" creationId="{26D15280-F438-8B62-5E18-715364A34EFF}"/>
          </ac:picMkLst>
        </pc:picChg>
        <pc:picChg chg="add mod ord modCrop">
          <ac:chgData name="Jasmin Aguilar" userId="3878d168-317e-4e91-bd81-83e5e7437672" providerId="ADAL" clId="{73CFDA40-97A6-4BE5-90CE-AA8B7ECFA4BE}" dt="2024-05-01T18:45:20.067" v="17597" actId="1076"/>
          <ac:picMkLst>
            <pc:docMk/>
            <pc:sldMk cId="0" sldId="282"/>
            <ac:picMk id="17" creationId="{03AB441F-91CF-125B-E073-26E7B6F211F5}"/>
          </ac:picMkLst>
        </pc:picChg>
        <pc:picChg chg="add del mod">
          <ac:chgData name="Jasmin Aguilar" userId="3878d168-317e-4e91-bd81-83e5e7437672" providerId="ADAL" clId="{73CFDA40-97A6-4BE5-90CE-AA8B7ECFA4BE}" dt="2024-05-01T14:38:19.590" v="16502" actId="478"/>
          <ac:picMkLst>
            <pc:docMk/>
            <pc:sldMk cId="0" sldId="282"/>
            <ac:picMk id="18" creationId="{9332A55A-67B8-A200-8080-56FFB9174F81}"/>
          </ac:picMkLst>
        </pc:picChg>
        <pc:picChg chg="add del mod">
          <ac:chgData name="Jasmin Aguilar" userId="3878d168-317e-4e91-bd81-83e5e7437672" providerId="ADAL" clId="{73CFDA40-97A6-4BE5-90CE-AA8B7ECFA4BE}" dt="2024-05-01T14:38:20.100" v="16503" actId="478"/>
          <ac:picMkLst>
            <pc:docMk/>
            <pc:sldMk cId="0" sldId="282"/>
            <ac:picMk id="19" creationId="{6679DE28-56D4-F9E4-C1FC-9BB85C376EFD}"/>
          </ac:picMkLst>
        </pc:picChg>
        <pc:picChg chg="add del mod">
          <ac:chgData name="Jasmin Aguilar" userId="3878d168-317e-4e91-bd81-83e5e7437672" providerId="ADAL" clId="{73CFDA40-97A6-4BE5-90CE-AA8B7ECFA4BE}" dt="2024-05-01T14:50:04.955" v="16670" actId="478"/>
          <ac:picMkLst>
            <pc:docMk/>
            <pc:sldMk cId="0" sldId="282"/>
            <ac:picMk id="20" creationId="{A77F46C1-5D15-90D3-6E0D-5F0691A7ABDF}"/>
          </ac:picMkLst>
        </pc:picChg>
        <pc:picChg chg="add del mod">
          <ac:chgData name="Jasmin Aguilar" userId="3878d168-317e-4e91-bd81-83e5e7437672" providerId="ADAL" clId="{73CFDA40-97A6-4BE5-90CE-AA8B7ECFA4BE}" dt="2024-05-01T14:50:37.763" v="16687" actId="478"/>
          <ac:picMkLst>
            <pc:docMk/>
            <pc:sldMk cId="0" sldId="282"/>
            <ac:picMk id="21" creationId="{B5214F6C-E6F8-6920-EB0E-4CBD1B34FBC3}"/>
          </ac:picMkLst>
        </pc:picChg>
        <pc:picChg chg="add del mod">
          <ac:chgData name="Jasmin Aguilar" userId="3878d168-317e-4e91-bd81-83e5e7437672" providerId="ADAL" clId="{73CFDA40-97A6-4BE5-90CE-AA8B7ECFA4BE}" dt="2024-05-01T14:51:20.850" v="16700" actId="478"/>
          <ac:picMkLst>
            <pc:docMk/>
            <pc:sldMk cId="0" sldId="282"/>
            <ac:picMk id="22" creationId="{0F42D3E5-C7E8-67B7-0EB6-8E2DD1FB7A36}"/>
          </ac:picMkLst>
        </pc:picChg>
        <pc:picChg chg="add mod">
          <ac:chgData name="Jasmin Aguilar" userId="3878d168-317e-4e91-bd81-83e5e7437672" providerId="ADAL" clId="{73CFDA40-97A6-4BE5-90CE-AA8B7ECFA4BE}" dt="2024-05-01T18:45:56.271" v="17602" actId="688"/>
          <ac:picMkLst>
            <pc:docMk/>
            <pc:sldMk cId="0" sldId="282"/>
            <ac:picMk id="27" creationId="{FC178324-B3A1-045C-AED3-FDA139F1360C}"/>
          </ac:picMkLst>
        </pc:picChg>
        <pc:picChg chg="add del mod">
          <ac:chgData name="Jasmin Aguilar" userId="3878d168-317e-4e91-bd81-83e5e7437672" providerId="ADAL" clId="{73CFDA40-97A6-4BE5-90CE-AA8B7ECFA4BE}" dt="2024-05-01T14:49:46.746" v="16664" actId="478"/>
          <ac:picMkLst>
            <pc:docMk/>
            <pc:sldMk cId="0" sldId="282"/>
            <ac:picMk id="1026" creationId="{CAC9552C-2384-CB72-B0F2-938A2114028B}"/>
          </ac:picMkLst>
        </pc:picChg>
        <pc:picChg chg="add del mod">
          <ac:chgData name="Jasmin Aguilar" userId="3878d168-317e-4e91-bd81-83e5e7437672" providerId="ADAL" clId="{73CFDA40-97A6-4BE5-90CE-AA8B7ECFA4BE}" dt="2024-05-06T14:49:12.293" v="17738" actId="478"/>
          <ac:picMkLst>
            <pc:docMk/>
            <pc:sldMk cId="0" sldId="282"/>
            <ac:picMk id="1026" creationId="{DA19C4C4-4DC7-4CB2-BB5C-DDC627F92B83}"/>
          </ac:picMkLst>
        </pc:picChg>
        <pc:extLst>
          <p:ext xmlns:p="http://schemas.openxmlformats.org/presentationml/2006/main" uri="{D6D511B9-2390-475A-947B-AFAB55BFBCF1}">
            <pc226:cmChg xmlns:pc226="http://schemas.microsoft.com/office/powerpoint/2022/06/main/command" chg="add del mod">
              <pc226:chgData name="Jasmin Aguilar" userId="3878d168-317e-4e91-bd81-83e5e7437672" providerId="ADAL" clId="{73CFDA40-97A6-4BE5-90CE-AA8B7ECFA4BE}" dt="2024-05-01T14:42:40.762" v="16614"/>
              <pc2:cmMkLst xmlns:pc2="http://schemas.microsoft.com/office/powerpoint/2019/9/main/command">
                <pc:docMk/>
                <pc:sldMk cId="0" sldId="282"/>
                <pc2:cmMk id="{3DE42B2E-FC75-48E7-83EF-6203D9749795}"/>
              </pc2:cmMkLst>
            </pc226:cmChg>
          </p:ext>
        </pc:extLst>
      </pc:sldChg>
      <pc:sldChg chg="addSp delSp modSp add del mod addCm delCm modNotesTx">
        <pc:chgData name="Jasmin Aguilar" userId="3878d168-317e-4e91-bd81-83e5e7437672" providerId="ADAL" clId="{73CFDA40-97A6-4BE5-90CE-AA8B7ECFA4BE}" dt="2024-03-19T21:02:49.175" v="15272" actId="2696"/>
        <pc:sldMkLst>
          <pc:docMk/>
          <pc:sldMk cId="4234235022" sldId="1284"/>
        </pc:sldMkLst>
        <pc:spChg chg="add mod">
          <ac:chgData name="Jasmin Aguilar" userId="3878d168-317e-4e91-bd81-83e5e7437672" providerId="ADAL" clId="{73CFDA40-97A6-4BE5-90CE-AA8B7ECFA4BE}" dt="2024-03-19T18:36:33.592" v="13997" actId="1076"/>
          <ac:spMkLst>
            <pc:docMk/>
            <pc:sldMk cId="4234235022" sldId="1284"/>
            <ac:spMk id="8" creationId="{1D60D121-B7F7-1B6C-39D4-B3E9E906C94F}"/>
          </ac:spMkLst>
        </pc:spChg>
        <pc:spChg chg="add mod">
          <ac:chgData name="Jasmin Aguilar" userId="3878d168-317e-4e91-bd81-83e5e7437672" providerId="ADAL" clId="{73CFDA40-97A6-4BE5-90CE-AA8B7ECFA4BE}" dt="2024-03-19T18:35:51.298" v="13988" actId="1076"/>
          <ac:spMkLst>
            <pc:docMk/>
            <pc:sldMk cId="4234235022" sldId="1284"/>
            <ac:spMk id="9" creationId="{67A926C1-06BB-1C8E-8C09-8A93C3DC18AB}"/>
          </ac:spMkLst>
        </pc:spChg>
        <pc:spChg chg="add mod">
          <ac:chgData name="Jasmin Aguilar" userId="3878d168-317e-4e91-bd81-83e5e7437672" providerId="ADAL" clId="{73CFDA40-97A6-4BE5-90CE-AA8B7ECFA4BE}" dt="2024-03-19T18:36:29.435" v="13996" actId="1076"/>
          <ac:spMkLst>
            <pc:docMk/>
            <pc:sldMk cId="4234235022" sldId="1284"/>
            <ac:spMk id="10" creationId="{DD95753E-CA05-335C-5212-6B1CC43AD314}"/>
          </ac:spMkLst>
        </pc:spChg>
        <pc:spChg chg="add mod">
          <ac:chgData name="Jasmin Aguilar" userId="3878d168-317e-4e91-bd81-83e5e7437672" providerId="ADAL" clId="{73CFDA40-97A6-4BE5-90CE-AA8B7ECFA4BE}" dt="2024-03-19T18:37:45.975" v="14013" actId="20577"/>
          <ac:spMkLst>
            <pc:docMk/>
            <pc:sldMk cId="4234235022" sldId="1284"/>
            <ac:spMk id="11" creationId="{0C0BAEE1-AA6A-E42F-025E-055FD0C0BA18}"/>
          </ac:spMkLst>
        </pc:spChg>
        <pc:spChg chg="add del mod">
          <ac:chgData name="Jasmin Aguilar" userId="3878d168-317e-4e91-bd81-83e5e7437672" providerId="ADAL" clId="{73CFDA40-97A6-4BE5-90CE-AA8B7ECFA4BE}" dt="2024-03-19T20:53:51.853" v="15149" actId="478"/>
          <ac:spMkLst>
            <pc:docMk/>
            <pc:sldMk cId="4234235022" sldId="1284"/>
            <ac:spMk id="12" creationId="{15E93CD7-48A0-FA6F-F5CA-999396AB7EA5}"/>
          </ac:spMkLst>
        </pc:spChg>
        <pc:spChg chg="add del mod">
          <ac:chgData name="Jasmin Aguilar" userId="3878d168-317e-4e91-bd81-83e5e7437672" providerId="ADAL" clId="{73CFDA40-97A6-4BE5-90CE-AA8B7ECFA4BE}" dt="2024-03-19T20:53:48.827" v="15147" actId="478"/>
          <ac:spMkLst>
            <pc:docMk/>
            <pc:sldMk cId="4234235022" sldId="1284"/>
            <ac:spMk id="13" creationId="{65FF4738-08E3-354A-680F-62008DE22431}"/>
          </ac:spMkLst>
        </pc:spChg>
        <pc:picChg chg="add del mod">
          <ac:chgData name="Jasmin Aguilar" userId="3878d168-317e-4e91-bd81-83e5e7437672" providerId="ADAL" clId="{73CFDA40-97A6-4BE5-90CE-AA8B7ECFA4BE}" dt="2024-03-19T21:01:09.882" v="15220" actId="478"/>
          <ac:picMkLst>
            <pc:docMk/>
            <pc:sldMk cId="4234235022" sldId="1284"/>
            <ac:picMk id="2" creationId="{B684DA65-3379-8A0B-ADCA-91BADEA9B40B}"/>
          </ac:picMkLst>
        </pc:picChg>
        <pc:picChg chg="add del mod">
          <ac:chgData name="Jasmin Aguilar" userId="3878d168-317e-4e91-bd81-83e5e7437672" providerId="ADAL" clId="{73CFDA40-97A6-4BE5-90CE-AA8B7ECFA4BE}" dt="2024-03-19T20:53:09.530" v="15139" actId="478"/>
          <ac:picMkLst>
            <pc:docMk/>
            <pc:sldMk cId="4234235022" sldId="1284"/>
            <ac:picMk id="3" creationId="{717E10A5-6016-84F2-A636-894068BE64D6}"/>
          </ac:picMkLst>
        </pc:picChg>
        <pc:picChg chg="del mod">
          <ac:chgData name="Jasmin Aguilar" userId="3878d168-317e-4e91-bd81-83e5e7437672" providerId="ADAL" clId="{73CFDA40-97A6-4BE5-90CE-AA8B7ECFA4BE}" dt="2024-03-19T18:36:52.162" v="14003" actId="478"/>
          <ac:picMkLst>
            <pc:docMk/>
            <pc:sldMk cId="4234235022" sldId="1284"/>
            <ac:picMk id="4" creationId="{F6AC0FD2-860F-EA73-EE30-C4730F7E9F3D}"/>
          </ac:picMkLst>
        </pc:picChg>
        <pc:picChg chg="add mod">
          <ac:chgData name="Jasmin Aguilar" userId="3878d168-317e-4e91-bd81-83e5e7437672" providerId="ADAL" clId="{73CFDA40-97A6-4BE5-90CE-AA8B7ECFA4BE}" dt="2024-03-19T16:38:06.132" v="1152" actId="1076"/>
          <ac:picMkLst>
            <pc:docMk/>
            <pc:sldMk cId="4234235022" sldId="1284"/>
            <ac:picMk id="5" creationId="{C761071C-225E-DB4E-D9B5-16A10FEAE53E}"/>
          </ac:picMkLst>
        </pc:picChg>
        <pc:picChg chg="mod">
          <ac:chgData name="Jasmin Aguilar" userId="3878d168-317e-4e91-bd81-83e5e7437672" providerId="ADAL" clId="{73CFDA40-97A6-4BE5-90CE-AA8B7ECFA4BE}" dt="2024-03-19T18:37:12.685" v="14009" actId="1076"/>
          <ac:picMkLst>
            <pc:docMk/>
            <pc:sldMk cId="4234235022" sldId="1284"/>
            <ac:picMk id="6" creationId="{7F4BE799-6A7D-7553-9C88-EC701A4A5B9D}"/>
          </ac:picMkLst>
        </pc:picChg>
        <pc:picChg chg="del mod">
          <ac:chgData name="Jasmin Aguilar" userId="3878d168-317e-4e91-bd81-83e5e7437672" providerId="ADAL" clId="{73CFDA40-97A6-4BE5-90CE-AA8B7ECFA4BE}" dt="2024-03-19T16:37:43.584" v="1145" actId="478"/>
          <ac:picMkLst>
            <pc:docMk/>
            <pc:sldMk cId="4234235022" sldId="1284"/>
            <ac:picMk id="7" creationId="{09767A2A-3D8E-9AE7-B744-A1FA2AF3DF31}"/>
          </ac:picMkLst>
        </pc:picChg>
        <pc:extLst>
          <p:ext xmlns:p="http://schemas.openxmlformats.org/presentationml/2006/main" uri="{D6D511B9-2390-475A-947B-AFAB55BFBCF1}">
            <pc226:cmChg xmlns:pc226="http://schemas.microsoft.com/office/powerpoint/2022/06/main/command" chg="add del">
              <pc226:chgData name="Jasmin Aguilar" userId="3878d168-317e-4e91-bd81-83e5e7437672" providerId="ADAL" clId="{73CFDA40-97A6-4BE5-90CE-AA8B7ECFA4BE}" dt="2024-03-19T18:37:51.237" v="14015"/>
              <pc2:cmMkLst xmlns:pc2="http://schemas.microsoft.com/office/powerpoint/2019/9/main/command">
                <pc:docMk/>
                <pc:sldMk cId="4234235022" sldId="1284"/>
                <pc2:cmMk id="{26F6A513-74F9-4EB4-B4EB-EBBED406B298}"/>
              </pc2:cmMkLst>
            </pc226:cmChg>
            <pc226:cmChg xmlns:pc226="http://schemas.microsoft.com/office/powerpoint/2022/06/main/command" chg="add del">
              <pc226:chgData name="Jasmin Aguilar" userId="3878d168-317e-4e91-bd81-83e5e7437672" providerId="ADAL" clId="{73CFDA40-97A6-4BE5-90CE-AA8B7ECFA4BE}" dt="2024-03-19T18:37:49.277" v="14014"/>
              <pc2:cmMkLst xmlns:pc2="http://schemas.microsoft.com/office/powerpoint/2019/9/main/command">
                <pc:docMk/>
                <pc:sldMk cId="4234235022" sldId="1284"/>
                <pc2:cmMk id="{201BA561-551D-443F-9C98-3A5521A0B81F}"/>
              </pc2:cmMkLst>
            </pc226:cmChg>
          </p:ext>
        </pc:extLst>
      </pc:sldChg>
      <pc:sldChg chg="addSp delSp modSp add mod addCm delCm modCm modNotesTx">
        <pc:chgData name="Jasmin Aguilar" userId="3878d168-317e-4e91-bd81-83e5e7437672" providerId="ADAL" clId="{73CFDA40-97A6-4BE5-90CE-AA8B7ECFA4BE}" dt="2024-05-01T17:58:03.451" v="17470" actId="20577"/>
        <pc:sldMkLst>
          <pc:docMk/>
          <pc:sldMk cId="1986558553" sldId="1325"/>
        </pc:sldMkLst>
        <pc:spChg chg="add mod">
          <ac:chgData name="Jasmin Aguilar" userId="3878d168-317e-4e91-bd81-83e5e7437672" providerId="ADAL" clId="{73CFDA40-97A6-4BE5-90CE-AA8B7ECFA4BE}" dt="2024-03-19T20:49:00.573" v="15126" actId="1076"/>
          <ac:spMkLst>
            <pc:docMk/>
            <pc:sldMk cId="1986558553" sldId="1325"/>
            <ac:spMk id="4" creationId="{01EB581F-642B-0360-B328-EBF17388A570}"/>
          </ac:spMkLst>
        </pc:spChg>
        <pc:spChg chg="del">
          <ac:chgData name="Jasmin Aguilar" userId="3878d168-317e-4e91-bd81-83e5e7437672" providerId="ADAL" clId="{73CFDA40-97A6-4BE5-90CE-AA8B7ECFA4BE}" dt="2024-03-19T20:48:55.644" v="15125" actId="478"/>
          <ac:spMkLst>
            <pc:docMk/>
            <pc:sldMk cId="1986558553" sldId="1325"/>
            <ac:spMk id="13" creationId="{83D034E8-3E51-C20D-C2B5-BE7C2DBAD902}"/>
          </ac:spMkLst>
        </pc:spChg>
        <pc:spChg chg="add del mod">
          <ac:chgData name="Jasmin Aguilar" userId="3878d168-317e-4e91-bd81-83e5e7437672" providerId="ADAL" clId="{73CFDA40-97A6-4BE5-90CE-AA8B7ECFA4BE}" dt="2024-03-19T20:47:50.420" v="15118" actId="478"/>
          <ac:spMkLst>
            <pc:docMk/>
            <pc:sldMk cId="1986558553" sldId="1325"/>
            <ac:spMk id="14" creationId="{B0E25960-43FB-A4F9-388A-E98CB4334929}"/>
          </ac:spMkLst>
        </pc:spChg>
        <pc:spChg chg="add mod ord">
          <ac:chgData name="Jasmin Aguilar" userId="3878d168-317e-4e91-bd81-83e5e7437672" providerId="ADAL" clId="{73CFDA40-97A6-4BE5-90CE-AA8B7ECFA4BE}" dt="2024-03-19T20:48:04.859" v="15120" actId="167"/>
          <ac:spMkLst>
            <pc:docMk/>
            <pc:sldMk cId="1986558553" sldId="1325"/>
            <ac:spMk id="15" creationId="{3C1BAA3B-D41A-1DB0-5907-8457963D62D1}"/>
          </ac:spMkLst>
        </pc:spChg>
        <pc:graphicFrameChg chg="mod modGraphic">
          <ac:chgData name="Jasmin Aguilar" userId="3878d168-317e-4e91-bd81-83e5e7437672" providerId="ADAL" clId="{73CFDA40-97A6-4BE5-90CE-AA8B7ECFA4BE}" dt="2024-05-01T17:58:03.451" v="17470" actId="20577"/>
          <ac:graphicFrameMkLst>
            <pc:docMk/>
            <pc:sldMk cId="1986558553" sldId="1325"/>
            <ac:graphicFrameMk id="9" creationId="{2161C4D6-C777-E8F7-6AD4-414E6BEFD0C0}"/>
          </ac:graphicFrameMkLst>
        </pc:graphicFrameChg>
        <pc:picChg chg="add del mod">
          <ac:chgData name="Jasmin Aguilar" userId="3878d168-317e-4e91-bd81-83e5e7437672" providerId="ADAL" clId="{73CFDA40-97A6-4BE5-90CE-AA8B7ECFA4BE}" dt="2024-03-19T20:48:49.157" v="15124" actId="478"/>
          <ac:picMkLst>
            <pc:docMk/>
            <pc:sldMk cId="1986558553" sldId="1325"/>
            <ac:picMk id="2" creationId="{78E7E0F3-D860-E2AB-72FC-BBD54A66B5B8}"/>
          </ac:picMkLst>
        </pc:picChg>
        <pc:picChg chg="add del mod">
          <ac:chgData name="Jasmin Aguilar" userId="3878d168-317e-4e91-bd81-83e5e7437672" providerId="ADAL" clId="{73CFDA40-97A6-4BE5-90CE-AA8B7ECFA4BE}" dt="2024-05-01T15:15:12.650" v="17243" actId="478"/>
          <ac:picMkLst>
            <pc:docMk/>
            <pc:sldMk cId="1986558553" sldId="1325"/>
            <ac:picMk id="3" creationId="{5CD80CA7-C94E-D8B9-4269-AD6F5E840D8D}"/>
          </ac:picMkLst>
        </pc:picChg>
        <pc:picChg chg="add del mod">
          <ac:chgData name="Jasmin Aguilar" userId="3878d168-317e-4e91-bd81-83e5e7437672" providerId="ADAL" clId="{73CFDA40-97A6-4BE5-90CE-AA8B7ECFA4BE}" dt="2024-03-19T20:48:31.033" v="15121" actId="478"/>
          <ac:picMkLst>
            <pc:docMk/>
            <pc:sldMk cId="1986558553" sldId="1325"/>
            <ac:picMk id="3" creationId="{FB86D840-DC1D-E041-0441-2D84437599E3}"/>
          </ac:picMkLst>
        </pc:picChg>
        <pc:picChg chg="add mod">
          <ac:chgData name="Jasmin Aguilar" userId="3878d168-317e-4e91-bd81-83e5e7437672" providerId="ADAL" clId="{73CFDA40-97A6-4BE5-90CE-AA8B7ECFA4BE}" dt="2024-03-19T16:52:31.581" v="2141"/>
          <ac:picMkLst>
            <pc:docMk/>
            <pc:sldMk cId="1986558553" sldId="1325"/>
            <ac:picMk id="5" creationId="{460B7EE0-845F-1977-280F-9086A7EE61E6}"/>
          </ac:picMkLst>
        </pc:picChg>
        <pc:picChg chg="add del mod modCrop">
          <ac:chgData name="Jasmin Aguilar" userId="3878d168-317e-4e91-bd81-83e5e7437672" providerId="ADAL" clId="{73CFDA40-97A6-4BE5-90CE-AA8B7ECFA4BE}" dt="2024-03-19T18:32:12.074" v="13930" actId="478"/>
          <ac:picMkLst>
            <pc:docMk/>
            <pc:sldMk cId="1986558553" sldId="1325"/>
            <ac:picMk id="6" creationId="{B300FB4A-21C7-A9B5-6B8E-E3E8178D1FA9}"/>
          </ac:picMkLst>
        </pc:picChg>
        <pc:picChg chg="add del mod">
          <ac:chgData name="Jasmin Aguilar" userId="3878d168-317e-4e91-bd81-83e5e7437672" providerId="ADAL" clId="{73CFDA40-97A6-4BE5-90CE-AA8B7ECFA4BE}" dt="2024-04-30T18:50:57.188" v="16330" actId="478"/>
          <ac:picMkLst>
            <pc:docMk/>
            <pc:sldMk cId="1986558553" sldId="1325"/>
            <ac:picMk id="6" creationId="{F17EF177-4AAA-FF89-B96D-EA972B412A48}"/>
          </ac:picMkLst>
        </pc:picChg>
        <pc:picChg chg="add del mod">
          <ac:chgData name="Jasmin Aguilar" userId="3878d168-317e-4e91-bd81-83e5e7437672" providerId="ADAL" clId="{73CFDA40-97A6-4BE5-90CE-AA8B7ECFA4BE}" dt="2024-04-30T19:00:21.013" v="16363" actId="478"/>
          <ac:picMkLst>
            <pc:docMk/>
            <pc:sldMk cId="1986558553" sldId="1325"/>
            <ac:picMk id="7" creationId="{B8D0F36D-2936-AC2C-F8DB-270E62F42893}"/>
          </ac:picMkLst>
        </pc:picChg>
        <pc:picChg chg="add del mod">
          <ac:chgData name="Jasmin Aguilar" userId="3878d168-317e-4e91-bd81-83e5e7437672" providerId="ADAL" clId="{73CFDA40-97A6-4BE5-90CE-AA8B7ECFA4BE}" dt="2024-04-30T19:00:22.716" v="16365" actId="478"/>
          <ac:picMkLst>
            <pc:docMk/>
            <pc:sldMk cId="1986558553" sldId="1325"/>
            <ac:picMk id="8" creationId="{6C5B4277-7322-614A-CEA8-49FA2D167C95}"/>
          </ac:picMkLst>
        </pc:picChg>
        <pc:picChg chg="del mod">
          <ac:chgData name="Jasmin Aguilar" userId="3878d168-317e-4e91-bd81-83e5e7437672" providerId="ADAL" clId="{73CFDA40-97A6-4BE5-90CE-AA8B7ECFA4BE}" dt="2024-04-23T00:58:46.436" v="15750" actId="478"/>
          <ac:picMkLst>
            <pc:docMk/>
            <pc:sldMk cId="1986558553" sldId="1325"/>
            <ac:picMk id="10" creationId="{11ABA1F7-1BCB-CE7C-FE94-C40642CF647D}"/>
          </ac:picMkLst>
        </pc:picChg>
        <pc:picChg chg="add mod">
          <ac:chgData name="Jasmin Aguilar" userId="3878d168-317e-4e91-bd81-83e5e7437672" providerId="ADAL" clId="{73CFDA40-97A6-4BE5-90CE-AA8B7ECFA4BE}" dt="2024-05-01T15:15:07.340" v="17242" actId="14100"/>
          <ac:picMkLst>
            <pc:docMk/>
            <pc:sldMk cId="1986558553" sldId="1325"/>
            <ac:picMk id="10" creationId="{7BDFEFFC-C8E4-0437-8486-66D2C6E795D7}"/>
          </ac:picMkLst>
        </pc:picChg>
        <pc:picChg chg="del mod">
          <ac:chgData name="Jasmin Aguilar" userId="3878d168-317e-4e91-bd81-83e5e7437672" providerId="ADAL" clId="{73CFDA40-97A6-4BE5-90CE-AA8B7ECFA4BE}" dt="2024-04-30T18:47:26.505" v="16301" actId="478"/>
          <ac:picMkLst>
            <pc:docMk/>
            <pc:sldMk cId="1986558553" sldId="1325"/>
            <ac:picMk id="11" creationId="{87E903A5-6031-EF3D-ADCE-DE1C6C223B8C}"/>
          </ac:picMkLst>
        </pc:picChg>
        <pc:picChg chg="del">
          <ac:chgData name="Jasmin Aguilar" userId="3878d168-317e-4e91-bd81-83e5e7437672" providerId="ADAL" clId="{73CFDA40-97A6-4BE5-90CE-AA8B7ECFA4BE}" dt="2024-03-19T16:48:53.129" v="1244" actId="478"/>
          <ac:picMkLst>
            <pc:docMk/>
            <pc:sldMk cId="1986558553" sldId="1325"/>
            <ac:picMk id="12" creationId="{563EE86A-A3F2-668C-2A70-65748A23D04F}"/>
          </ac:picMkLst>
        </pc:picChg>
        <pc:picChg chg="add del mod">
          <ac:chgData name="Jasmin Aguilar" userId="3878d168-317e-4e91-bd81-83e5e7437672" providerId="ADAL" clId="{73CFDA40-97A6-4BE5-90CE-AA8B7ECFA4BE}" dt="2024-05-01T17:57:23.398" v="17462" actId="478"/>
          <ac:picMkLst>
            <pc:docMk/>
            <pc:sldMk cId="1986558553" sldId="1325"/>
            <ac:picMk id="13" creationId="{E578345B-B461-DA65-B52F-72F23A823DE9}"/>
          </ac:picMkLst>
        </pc:picChg>
        <pc:picChg chg="add mod">
          <ac:chgData name="Jasmin Aguilar" userId="3878d168-317e-4e91-bd81-83e5e7437672" providerId="ADAL" clId="{73CFDA40-97A6-4BE5-90CE-AA8B7ECFA4BE}" dt="2024-05-01T17:57:38.717" v="17468" actId="1076"/>
          <ac:picMkLst>
            <pc:docMk/>
            <pc:sldMk cId="1986558553" sldId="1325"/>
            <ac:picMk id="16" creationId="{A5FC031F-9D58-2DA6-E2E7-271FD17F1859}"/>
          </ac:picMkLst>
        </pc:picChg>
        <pc:extLst>
          <p:ext xmlns:p="http://schemas.openxmlformats.org/presentationml/2006/main" uri="{D6D511B9-2390-475A-947B-AFAB55BFBCF1}">
            <pc226:cmChg xmlns:pc226="http://schemas.microsoft.com/office/powerpoint/2022/06/main/command" chg="add del mod">
              <pc226:chgData name="Jasmin Aguilar" userId="3878d168-317e-4e91-bd81-83e5e7437672" providerId="ADAL" clId="{73CFDA40-97A6-4BE5-90CE-AA8B7ECFA4BE}" dt="2024-05-01T15:53:14.712" v="17452"/>
              <pc2:cmMkLst xmlns:pc2="http://schemas.microsoft.com/office/powerpoint/2019/9/main/command">
                <pc:docMk/>
                <pc:sldMk cId="1986558553" sldId="1325"/>
                <pc2:cmMk id="{DA806BF4-BDC6-4720-A29E-4D5BE20E3805}"/>
              </pc2:cmMkLst>
            </pc226:cmChg>
          </p:ext>
        </pc:extLst>
      </pc:sldChg>
      <pc:sldChg chg="addSp delSp modSp add mod addCm delCm modCm modNotesTx">
        <pc:chgData name="Jasmin Aguilar" userId="3878d168-317e-4e91-bd81-83e5e7437672" providerId="ADAL" clId="{73CFDA40-97A6-4BE5-90CE-AA8B7ECFA4BE}" dt="2024-05-20T18:29:42.034" v="20512"/>
        <pc:sldMkLst>
          <pc:docMk/>
          <pc:sldMk cId="1975954073" sldId="1326"/>
        </pc:sldMkLst>
        <pc:spChg chg="del">
          <ac:chgData name="Jasmin Aguilar" userId="3878d168-317e-4e91-bd81-83e5e7437672" providerId="ADAL" clId="{73CFDA40-97A6-4BE5-90CE-AA8B7ECFA4BE}" dt="2024-03-19T20:52:36.644" v="15136" actId="478"/>
          <ac:spMkLst>
            <pc:docMk/>
            <pc:sldMk cId="1975954073" sldId="1326"/>
            <ac:spMk id="5" creationId="{68B5E427-2B46-3C97-0587-5950E30FAE9F}"/>
          </ac:spMkLst>
        </pc:spChg>
        <pc:spChg chg="add del mod">
          <ac:chgData name="Jasmin Aguilar" userId="3878d168-317e-4e91-bd81-83e5e7437672" providerId="ADAL" clId="{73CFDA40-97A6-4BE5-90CE-AA8B7ECFA4BE}" dt="2024-03-19T20:52:42.268" v="15138" actId="1076"/>
          <ac:spMkLst>
            <pc:docMk/>
            <pc:sldMk cId="1975954073" sldId="1326"/>
            <ac:spMk id="25" creationId="{4368A64F-A36F-3E6F-082B-46334F952A51}"/>
          </ac:spMkLst>
        </pc:spChg>
        <pc:spChg chg="add del mod ord">
          <ac:chgData name="Jasmin Aguilar" userId="3878d168-317e-4e91-bd81-83e5e7437672" providerId="ADAL" clId="{73CFDA40-97A6-4BE5-90CE-AA8B7ECFA4BE}" dt="2024-03-19T20:52:34.698" v="15135" actId="478"/>
          <ac:spMkLst>
            <pc:docMk/>
            <pc:sldMk cId="1975954073" sldId="1326"/>
            <ac:spMk id="26" creationId="{F2D95336-C5C9-CC68-D8FC-59961AB59AE9}"/>
          </ac:spMkLst>
        </pc:spChg>
        <pc:graphicFrameChg chg="del">
          <ac:chgData name="Jasmin Aguilar" userId="3878d168-317e-4e91-bd81-83e5e7437672" providerId="ADAL" clId="{73CFDA40-97A6-4BE5-90CE-AA8B7ECFA4BE}" dt="2024-03-19T16:46:38.814" v="1175" actId="478"/>
          <ac:graphicFrameMkLst>
            <pc:docMk/>
            <pc:sldMk cId="1975954073" sldId="1326"/>
            <ac:graphicFrameMk id="2" creationId="{C549290E-A94F-2781-6A51-6F521D1D0B8F}"/>
          </ac:graphicFrameMkLst>
        </pc:graphicFrameChg>
        <pc:graphicFrameChg chg="add mod modGraphic">
          <ac:chgData name="Jasmin Aguilar" userId="3878d168-317e-4e91-bd81-83e5e7437672" providerId="ADAL" clId="{73CFDA40-97A6-4BE5-90CE-AA8B7ECFA4BE}" dt="2024-03-19T16:47:09.847" v="1178" actId="14100"/>
          <ac:graphicFrameMkLst>
            <pc:docMk/>
            <pc:sldMk cId="1975954073" sldId="1326"/>
            <ac:graphicFrameMk id="11" creationId="{50F2E6DF-F913-B599-C737-7FF9BD7F2D87}"/>
          </ac:graphicFrameMkLst>
        </pc:graphicFrameChg>
        <pc:graphicFrameChg chg="add del mod modGraphic">
          <ac:chgData name="Jasmin Aguilar" userId="3878d168-317e-4e91-bd81-83e5e7437672" providerId="ADAL" clId="{73CFDA40-97A6-4BE5-90CE-AA8B7ECFA4BE}" dt="2024-03-19T17:02:55.006" v="2714" actId="478"/>
          <ac:graphicFrameMkLst>
            <pc:docMk/>
            <pc:sldMk cId="1975954073" sldId="1326"/>
            <ac:graphicFrameMk id="17" creationId="{0429B45B-B702-9CE4-8BE2-AA04F9C8ACFB}"/>
          </ac:graphicFrameMkLst>
        </pc:graphicFrameChg>
        <pc:graphicFrameChg chg="add del mod modGraphic">
          <ac:chgData name="Jasmin Aguilar" userId="3878d168-317e-4e91-bd81-83e5e7437672" providerId="ADAL" clId="{73CFDA40-97A6-4BE5-90CE-AA8B7ECFA4BE}" dt="2024-03-19T17:02:53.784" v="2713" actId="478"/>
          <ac:graphicFrameMkLst>
            <pc:docMk/>
            <pc:sldMk cId="1975954073" sldId="1326"/>
            <ac:graphicFrameMk id="18" creationId="{71CA6B9A-CBA2-8710-609F-7543A2C616A1}"/>
          </ac:graphicFrameMkLst>
        </pc:graphicFrameChg>
        <pc:graphicFrameChg chg="add mod modGraphic">
          <ac:chgData name="Jasmin Aguilar" userId="3878d168-317e-4e91-bd81-83e5e7437672" providerId="ADAL" clId="{73CFDA40-97A6-4BE5-90CE-AA8B7ECFA4BE}" dt="2024-05-01T15:32:16.453" v="17329" actId="14734"/>
          <ac:graphicFrameMkLst>
            <pc:docMk/>
            <pc:sldMk cId="1975954073" sldId="1326"/>
            <ac:graphicFrameMk id="20" creationId="{4B6D4C17-A17B-E062-9343-C3EB40CE64B6}"/>
          </ac:graphicFrameMkLst>
        </pc:graphicFrameChg>
        <pc:picChg chg="del">
          <ac:chgData name="Jasmin Aguilar" userId="3878d168-317e-4e91-bd81-83e5e7437672" providerId="ADAL" clId="{73CFDA40-97A6-4BE5-90CE-AA8B7ECFA4BE}" dt="2024-03-19T16:46:36.512" v="1173" actId="478"/>
          <ac:picMkLst>
            <pc:docMk/>
            <pc:sldMk cId="1975954073" sldId="1326"/>
            <ac:picMk id="3" creationId="{0F697AEF-C212-49DD-51FC-A0F699F58C39}"/>
          </ac:picMkLst>
        </pc:picChg>
        <pc:picChg chg="add del mod">
          <ac:chgData name="Jasmin Aguilar" userId="3878d168-317e-4e91-bd81-83e5e7437672" providerId="ADAL" clId="{73CFDA40-97A6-4BE5-90CE-AA8B7ECFA4BE}" dt="2024-05-01T15:32:57.667" v="17330" actId="478"/>
          <ac:picMkLst>
            <pc:docMk/>
            <pc:sldMk cId="1975954073" sldId="1326"/>
            <ac:picMk id="3" creationId="{7186D21B-88E5-DE14-37C4-2F2FB1A8B00A}"/>
          </ac:picMkLst>
        </pc:picChg>
        <pc:picChg chg="del">
          <ac:chgData name="Jasmin Aguilar" userId="3878d168-317e-4e91-bd81-83e5e7437672" providerId="ADAL" clId="{73CFDA40-97A6-4BE5-90CE-AA8B7ECFA4BE}" dt="2024-03-19T16:46:38.207" v="1174" actId="478"/>
          <ac:picMkLst>
            <pc:docMk/>
            <pc:sldMk cId="1975954073" sldId="1326"/>
            <ac:picMk id="4" creationId="{D71FBF37-3FAE-9389-2639-50795D17C93C}"/>
          </ac:picMkLst>
        </pc:picChg>
        <pc:picChg chg="add mod">
          <ac:chgData name="Jasmin Aguilar" userId="3878d168-317e-4e91-bd81-83e5e7437672" providerId="ADAL" clId="{73CFDA40-97A6-4BE5-90CE-AA8B7ECFA4BE}" dt="2024-05-01T15:32:07.080" v="17326" actId="14100"/>
          <ac:picMkLst>
            <pc:docMk/>
            <pc:sldMk cId="1975954073" sldId="1326"/>
            <ac:picMk id="5" creationId="{168C90E5-9A6C-611C-A464-E88D323F802A}"/>
          </ac:picMkLst>
        </pc:picChg>
        <pc:picChg chg="add mod">
          <ac:chgData name="Jasmin Aguilar" userId="3878d168-317e-4e91-bd81-83e5e7437672" providerId="ADAL" clId="{73CFDA40-97A6-4BE5-90CE-AA8B7ECFA4BE}" dt="2024-03-19T15:10:39.908" v="188"/>
          <ac:picMkLst>
            <pc:docMk/>
            <pc:sldMk cId="1975954073" sldId="1326"/>
            <ac:picMk id="6" creationId="{C67A873D-9211-0E98-1762-342A71C251AC}"/>
          </ac:picMkLst>
        </pc:picChg>
        <pc:picChg chg="add mod">
          <ac:chgData name="Jasmin Aguilar" userId="3878d168-317e-4e91-bd81-83e5e7437672" providerId="ADAL" clId="{73CFDA40-97A6-4BE5-90CE-AA8B7ECFA4BE}" dt="2024-05-01T15:33:14.278" v="17336" actId="1076"/>
          <ac:picMkLst>
            <pc:docMk/>
            <pc:sldMk cId="1975954073" sldId="1326"/>
            <ac:picMk id="7" creationId="{BE9E9C3E-1555-3889-905F-525BD2BF837B}"/>
          </ac:picMkLst>
        </pc:picChg>
        <pc:picChg chg="add del mod">
          <ac:chgData name="Jasmin Aguilar" userId="3878d168-317e-4e91-bd81-83e5e7437672" providerId="ADAL" clId="{73CFDA40-97A6-4BE5-90CE-AA8B7ECFA4BE}" dt="2024-03-19T16:46:15.111" v="1169" actId="478"/>
          <ac:picMkLst>
            <pc:docMk/>
            <pc:sldMk cId="1975954073" sldId="1326"/>
            <ac:picMk id="7" creationId="{C4BD7AD7-8CFA-A444-60FA-237137650B5C}"/>
          </ac:picMkLst>
        </pc:picChg>
        <pc:picChg chg="add del mod">
          <ac:chgData name="Jasmin Aguilar" userId="3878d168-317e-4e91-bd81-83e5e7437672" providerId="ADAL" clId="{73CFDA40-97A6-4BE5-90CE-AA8B7ECFA4BE}" dt="2024-03-19T20:52:26.570" v="15131" actId="478"/>
          <ac:picMkLst>
            <pc:docMk/>
            <pc:sldMk cId="1975954073" sldId="1326"/>
            <ac:picMk id="8" creationId="{B8EDB0FB-8E81-558E-D7C3-321391E6E910}"/>
          </ac:picMkLst>
        </pc:picChg>
        <pc:picChg chg="add mod">
          <ac:chgData name="Jasmin Aguilar" userId="3878d168-317e-4e91-bd81-83e5e7437672" providerId="ADAL" clId="{73CFDA40-97A6-4BE5-90CE-AA8B7ECFA4BE}" dt="2024-03-19T15:11:59.194" v="206"/>
          <ac:picMkLst>
            <pc:docMk/>
            <pc:sldMk cId="1975954073" sldId="1326"/>
            <ac:picMk id="9" creationId="{B98707E4-8407-2C3D-CE3C-59D66D7BCA80}"/>
          </ac:picMkLst>
        </pc:picChg>
        <pc:picChg chg="add del mod">
          <ac:chgData name="Jasmin Aguilar" userId="3878d168-317e-4e91-bd81-83e5e7437672" providerId="ADAL" clId="{73CFDA40-97A6-4BE5-90CE-AA8B7ECFA4BE}" dt="2024-03-19T20:52:19.867" v="15127" actId="478"/>
          <ac:picMkLst>
            <pc:docMk/>
            <pc:sldMk cId="1975954073" sldId="1326"/>
            <ac:picMk id="10" creationId="{E9C316BC-AFF2-1ECD-7636-AB9E06478ADC}"/>
          </ac:picMkLst>
        </pc:picChg>
        <pc:picChg chg="add mod">
          <ac:chgData name="Jasmin Aguilar" userId="3878d168-317e-4e91-bd81-83e5e7437672" providerId="ADAL" clId="{73CFDA40-97A6-4BE5-90CE-AA8B7ECFA4BE}" dt="2024-03-19T16:47:09.847" v="1178" actId="14100"/>
          <ac:picMkLst>
            <pc:docMk/>
            <pc:sldMk cId="1975954073" sldId="1326"/>
            <ac:picMk id="12" creationId="{816B3D0C-6768-5990-53A1-EBE4E5ECB47F}"/>
          </ac:picMkLst>
        </pc:picChg>
        <pc:picChg chg="add mod">
          <ac:chgData name="Jasmin Aguilar" userId="3878d168-317e-4e91-bd81-83e5e7437672" providerId="ADAL" clId="{73CFDA40-97A6-4BE5-90CE-AA8B7ECFA4BE}" dt="2024-03-19T16:47:09.847" v="1178" actId="14100"/>
          <ac:picMkLst>
            <pc:docMk/>
            <pc:sldMk cId="1975954073" sldId="1326"/>
            <ac:picMk id="13" creationId="{CCBD9DC6-BE24-AB9F-21CD-2020A0692091}"/>
          </ac:picMkLst>
        </pc:picChg>
        <pc:picChg chg="add mod">
          <ac:chgData name="Jasmin Aguilar" userId="3878d168-317e-4e91-bd81-83e5e7437672" providerId="ADAL" clId="{73CFDA40-97A6-4BE5-90CE-AA8B7ECFA4BE}" dt="2024-03-19T16:47:09.847" v="1178" actId="14100"/>
          <ac:picMkLst>
            <pc:docMk/>
            <pc:sldMk cId="1975954073" sldId="1326"/>
            <ac:picMk id="14" creationId="{103889A1-F84A-9BCF-F4DA-3A9A55803C8F}"/>
          </ac:picMkLst>
        </pc:picChg>
        <pc:picChg chg="add del mod">
          <ac:chgData name="Jasmin Aguilar" userId="3878d168-317e-4e91-bd81-83e5e7437672" providerId="ADAL" clId="{73CFDA40-97A6-4BE5-90CE-AA8B7ECFA4BE}" dt="2024-03-19T16:59:59.839" v="2649" actId="478"/>
          <ac:picMkLst>
            <pc:docMk/>
            <pc:sldMk cId="1975954073" sldId="1326"/>
            <ac:picMk id="15" creationId="{D9871B96-AB7B-B71B-4B82-81169D81286D}"/>
          </ac:picMkLst>
        </pc:picChg>
        <pc:picChg chg="add del mod">
          <ac:chgData name="Jasmin Aguilar" userId="3878d168-317e-4e91-bd81-83e5e7437672" providerId="ADAL" clId="{73CFDA40-97A6-4BE5-90CE-AA8B7ECFA4BE}" dt="2024-03-19T17:00:27.327" v="2658" actId="478"/>
          <ac:picMkLst>
            <pc:docMk/>
            <pc:sldMk cId="1975954073" sldId="1326"/>
            <ac:picMk id="16" creationId="{0805AA4F-A42F-2B37-89B0-F9F0F4621319}"/>
          </ac:picMkLst>
        </pc:picChg>
        <pc:picChg chg="add del mod">
          <ac:chgData name="Jasmin Aguilar" userId="3878d168-317e-4e91-bd81-83e5e7437672" providerId="ADAL" clId="{73CFDA40-97A6-4BE5-90CE-AA8B7ECFA4BE}" dt="2024-05-01T15:31:30.897" v="17312" actId="478"/>
          <ac:picMkLst>
            <pc:docMk/>
            <pc:sldMk cId="1975954073" sldId="1326"/>
            <ac:picMk id="19" creationId="{28A9DE66-CFC1-DDAD-A517-26279886F730}"/>
          </ac:picMkLst>
        </pc:picChg>
        <pc:picChg chg="add del mod">
          <ac:chgData name="Jasmin Aguilar" userId="3878d168-317e-4e91-bd81-83e5e7437672" providerId="ADAL" clId="{73CFDA40-97A6-4BE5-90CE-AA8B7ECFA4BE}" dt="2024-05-01T15:18:25.642" v="17246" actId="478"/>
          <ac:picMkLst>
            <pc:docMk/>
            <pc:sldMk cId="1975954073" sldId="1326"/>
            <ac:picMk id="21" creationId="{EB1191EB-4D16-E1E1-3143-F20A0414285E}"/>
          </ac:picMkLst>
        </pc:picChg>
        <pc:picChg chg="add del mod modCrop">
          <ac:chgData name="Jasmin Aguilar" userId="3878d168-317e-4e91-bd81-83e5e7437672" providerId="ADAL" clId="{73CFDA40-97A6-4BE5-90CE-AA8B7ECFA4BE}" dt="2024-05-01T15:31:32.867" v="17315" actId="478"/>
          <ac:picMkLst>
            <pc:docMk/>
            <pc:sldMk cId="1975954073" sldId="1326"/>
            <ac:picMk id="22" creationId="{D7C9CC0F-CE08-E5CA-AF9B-1F9EDE9691FB}"/>
          </ac:picMkLst>
        </pc:picChg>
        <pc:picChg chg="add del mod modCrop">
          <ac:chgData name="Jasmin Aguilar" userId="3878d168-317e-4e91-bd81-83e5e7437672" providerId="ADAL" clId="{73CFDA40-97A6-4BE5-90CE-AA8B7ECFA4BE}" dt="2024-05-01T15:31:31.633" v="17313" actId="478"/>
          <ac:picMkLst>
            <pc:docMk/>
            <pc:sldMk cId="1975954073" sldId="1326"/>
            <ac:picMk id="23" creationId="{31397EB1-646C-3D04-A2D4-C99F1A480E42}"/>
          </ac:picMkLst>
        </pc:picChg>
        <pc:picChg chg="add mod">
          <ac:chgData name="Jasmin Aguilar" userId="3878d168-317e-4e91-bd81-83e5e7437672" providerId="ADAL" clId="{73CFDA40-97A6-4BE5-90CE-AA8B7ECFA4BE}" dt="2024-03-19T17:10:29.532" v="3411"/>
          <ac:picMkLst>
            <pc:docMk/>
            <pc:sldMk cId="1975954073" sldId="1326"/>
            <ac:picMk id="24" creationId="{0E467580-ED0C-3063-EDFA-FC5D48E03327}"/>
          </ac:picMkLst>
        </pc:picChg>
        <pc:extLst>
          <p:ext xmlns:p="http://schemas.openxmlformats.org/presentationml/2006/main" uri="{D6D511B9-2390-475A-947B-AFAB55BFBCF1}">
            <pc226:cmChg xmlns:pc226="http://schemas.microsoft.com/office/powerpoint/2022/06/main/command" chg="add del mod">
              <pc226:chgData name="Jasmin Aguilar" userId="3878d168-317e-4e91-bd81-83e5e7437672" providerId="ADAL" clId="{73CFDA40-97A6-4BE5-90CE-AA8B7ECFA4BE}" dt="2024-05-20T18:29:41.165" v="20511"/>
              <pc2:cmMkLst xmlns:pc2="http://schemas.microsoft.com/office/powerpoint/2019/9/main/command">
                <pc:docMk/>
                <pc:sldMk cId="1975954073" sldId="1326"/>
                <pc2:cmMk id="{FFF991CD-66ED-4DF0-8F32-29DA5F8FDD5E}"/>
              </pc2:cmMkLst>
            </pc226:cmChg>
            <pc226:cmChg xmlns:pc226="http://schemas.microsoft.com/office/powerpoint/2022/06/main/command" chg="add del mod">
              <pc226:chgData name="Jasmin Aguilar" userId="3878d168-317e-4e91-bd81-83e5e7437672" providerId="ADAL" clId="{73CFDA40-97A6-4BE5-90CE-AA8B7ECFA4BE}" dt="2024-05-20T18:29:42.034" v="20512"/>
              <pc2:cmMkLst xmlns:pc2="http://schemas.microsoft.com/office/powerpoint/2019/9/main/command">
                <pc:docMk/>
                <pc:sldMk cId="1975954073" sldId="1326"/>
                <pc2:cmMk id="{3C9C2CD3-5DB9-40B0-9B4D-DA30F498A558}"/>
              </pc2:cmMkLst>
            </pc226:cmChg>
          </p:ext>
        </pc:extLst>
      </pc:sldChg>
      <pc:sldChg chg="addSp delSp modSp add mod ord addCm delCm modCm modNotesTx">
        <pc:chgData name="Jasmin Aguilar" userId="3878d168-317e-4e91-bd81-83e5e7437672" providerId="ADAL" clId="{73CFDA40-97A6-4BE5-90CE-AA8B7ECFA4BE}" dt="2024-05-01T17:53:35.604" v="17461" actId="120"/>
        <pc:sldMkLst>
          <pc:docMk/>
          <pc:sldMk cId="520606108" sldId="1327"/>
        </pc:sldMkLst>
        <pc:spChg chg="del">
          <ac:chgData name="Jasmin Aguilar" userId="3878d168-317e-4e91-bd81-83e5e7437672" providerId="ADAL" clId="{73CFDA40-97A6-4BE5-90CE-AA8B7ECFA4BE}" dt="2024-03-19T20:42:04.410" v="15115" actId="478"/>
          <ac:spMkLst>
            <pc:docMk/>
            <pc:sldMk cId="520606108" sldId="1327"/>
            <ac:spMk id="6" creationId="{37820BD5-455B-E596-E9C9-477D7AD5B8AA}"/>
          </ac:spMkLst>
        </pc:spChg>
        <pc:spChg chg="add del mod">
          <ac:chgData name="Jasmin Aguilar" userId="3878d168-317e-4e91-bd81-83e5e7437672" providerId="ADAL" clId="{73CFDA40-97A6-4BE5-90CE-AA8B7ECFA4BE}" dt="2024-03-19T20:42:12.621" v="15116" actId="1076"/>
          <ac:spMkLst>
            <pc:docMk/>
            <pc:sldMk cId="520606108" sldId="1327"/>
            <ac:spMk id="9" creationId="{2C531881-2A16-05FF-1FAC-C7B826B44D1F}"/>
          </ac:spMkLst>
        </pc:spChg>
        <pc:spChg chg="add mod ord">
          <ac:chgData name="Jasmin Aguilar" userId="3878d168-317e-4e91-bd81-83e5e7437672" providerId="ADAL" clId="{73CFDA40-97A6-4BE5-90CE-AA8B7ECFA4BE}" dt="2024-05-01T15:11:07.325" v="17179"/>
          <ac:spMkLst>
            <pc:docMk/>
            <pc:sldMk cId="520606108" sldId="1327"/>
            <ac:spMk id="13" creationId="{5996D7D8-99F0-1ECA-ABB7-25E8279DB121}"/>
          </ac:spMkLst>
        </pc:spChg>
        <pc:spChg chg="add">
          <ac:chgData name="Jasmin Aguilar" userId="3878d168-317e-4e91-bd81-83e5e7437672" providerId="ADAL" clId="{73CFDA40-97A6-4BE5-90CE-AA8B7ECFA4BE}" dt="2024-05-01T15:11:12.679" v="17180"/>
          <ac:spMkLst>
            <pc:docMk/>
            <pc:sldMk cId="520606108" sldId="1327"/>
            <ac:spMk id="14" creationId="{69FE8A54-979C-AAD2-37ED-C1D1660B7519}"/>
          </ac:spMkLst>
        </pc:spChg>
        <pc:graphicFrameChg chg="mod modGraphic">
          <ac:chgData name="Jasmin Aguilar" userId="3878d168-317e-4e91-bd81-83e5e7437672" providerId="ADAL" clId="{73CFDA40-97A6-4BE5-90CE-AA8B7ECFA4BE}" dt="2024-05-01T17:53:32.255" v="17460" actId="120"/>
          <ac:graphicFrameMkLst>
            <pc:docMk/>
            <pc:sldMk cId="520606108" sldId="1327"/>
            <ac:graphicFrameMk id="2" creationId="{3FD792CA-AF50-81D2-E009-CA9EE4F85BAD}"/>
          </ac:graphicFrameMkLst>
        </pc:graphicFrameChg>
        <pc:graphicFrameChg chg="mod modGraphic">
          <ac:chgData name="Jasmin Aguilar" userId="3878d168-317e-4e91-bd81-83e5e7437672" providerId="ADAL" clId="{73CFDA40-97A6-4BE5-90CE-AA8B7ECFA4BE}" dt="2024-05-01T17:53:35.604" v="17461" actId="120"/>
          <ac:graphicFrameMkLst>
            <pc:docMk/>
            <pc:sldMk cId="520606108" sldId="1327"/>
            <ac:graphicFrameMk id="4" creationId="{0CEDD9D0-3725-9796-0B61-EA9DE10F1144}"/>
          </ac:graphicFrameMkLst>
        </pc:graphicFrameChg>
        <pc:picChg chg="del mod">
          <ac:chgData name="Jasmin Aguilar" userId="3878d168-317e-4e91-bd81-83e5e7437672" providerId="ADAL" clId="{73CFDA40-97A6-4BE5-90CE-AA8B7ECFA4BE}" dt="2024-05-01T15:11:35.131" v="17183" actId="478"/>
          <ac:picMkLst>
            <pc:docMk/>
            <pc:sldMk cId="520606108" sldId="1327"/>
            <ac:picMk id="3" creationId="{253E8264-2C3F-8E04-CC77-DA0EDE749EF1}"/>
          </ac:picMkLst>
        </pc:picChg>
        <pc:picChg chg="del mod">
          <ac:chgData name="Jasmin Aguilar" userId="3878d168-317e-4e91-bd81-83e5e7437672" providerId="ADAL" clId="{73CFDA40-97A6-4BE5-90CE-AA8B7ECFA4BE}" dt="2024-05-01T15:08:28.564" v="17152" actId="478"/>
          <ac:picMkLst>
            <pc:docMk/>
            <pc:sldMk cId="520606108" sldId="1327"/>
            <ac:picMk id="5" creationId="{ADEE8CF5-1179-5439-4EB9-474BD27B871C}"/>
          </ac:picMkLst>
        </pc:picChg>
        <pc:picChg chg="add mod ord modCrop">
          <ac:chgData name="Jasmin Aguilar" userId="3878d168-317e-4e91-bd81-83e5e7437672" providerId="ADAL" clId="{73CFDA40-97A6-4BE5-90CE-AA8B7ECFA4BE}" dt="2024-05-01T15:10:53.487" v="17177" actId="1076"/>
          <ac:picMkLst>
            <pc:docMk/>
            <pc:sldMk cId="520606108" sldId="1327"/>
            <ac:picMk id="6" creationId="{98CF6473-9751-21EC-580B-9C86888E4DC6}"/>
          </ac:picMkLst>
        </pc:picChg>
        <pc:picChg chg="add mod">
          <ac:chgData name="Jasmin Aguilar" userId="3878d168-317e-4e91-bd81-83e5e7437672" providerId="ADAL" clId="{73CFDA40-97A6-4BE5-90CE-AA8B7ECFA4BE}" dt="2024-05-01T17:52:16.629" v="17455" actId="1076"/>
          <ac:picMkLst>
            <pc:docMk/>
            <pc:sldMk cId="520606108" sldId="1327"/>
            <ac:picMk id="7" creationId="{3704F253-FD76-FC99-08AF-6D41312D61B9}"/>
          </ac:picMkLst>
        </pc:picChg>
        <pc:picChg chg="add del mod">
          <ac:chgData name="Jasmin Aguilar" userId="3878d168-317e-4e91-bd81-83e5e7437672" providerId="ADAL" clId="{73CFDA40-97A6-4BE5-90CE-AA8B7ECFA4BE}" dt="2024-03-19T20:42:00.491" v="15114" actId="478"/>
          <ac:picMkLst>
            <pc:docMk/>
            <pc:sldMk cId="520606108" sldId="1327"/>
            <ac:picMk id="7" creationId="{5BC485DC-5349-7F42-0A14-D658935918FF}"/>
          </ac:picMkLst>
        </pc:picChg>
        <pc:picChg chg="add del mod">
          <ac:chgData name="Jasmin Aguilar" userId="3878d168-317e-4e91-bd81-83e5e7437672" providerId="ADAL" clId="{73CFDA40-97A6-4BE5-90CE-AA8B7ECFA4BE}" dt="2024-03-19T15:14:04.199" v="255" actId="478"/>
          <ac:picMkLst>
            <pc:docMk/>
            <pc:sldMk cId="520606108" sldId="1327"/>
            <ac:picMk id="8" creationId="{32237876-A703-F8DD-DA71-9B6B9A4FC4CE}"/>
          </ac:picMkLst>
        </pc:picChg>
        <pc:picChg chg="add del mod">
          <ac:chgData name="Jasmin Aguilar" userId="3878d168-317e-4e91-bd81-83e5e7437672" providerId="ADAL" clId="{73CFDA40-97A6-4BE5-90CE-AA8B7ECFA4BE}" dt="2024-04-30T19:04:37.875" v="16408" actId="478"/>
          <ac:picMkLst>
            <pc:docMk/>
            <pc:sldMk cId="520606108" sldId="1327"/>
            <ac:picMk id="10" creationId="{1D12BBC8-67B7-1CA8-DED7-4522FBC0D866}"/>
          </ac:picMkLst>
        </pc:picChg>
        <pc:picChg chg="add del mod">
          <ac:chgData name="Jasmin Aguilar" userId="3878d168-317e-4e91-bd81-83e5e7437672" providerId="ADAL" clId="{73CFDA40-97A6-4BE5-90CE-AA8B7ECFA4BE}" dt="2024-05-01T15:11:36.763" v="17184" actId="478"/>
          <ac:picMkLst>
            <pc:docMk/>
            <pc:sldMk cId="520606108" sldId="1327"/>
            <ac:picMk id="11" creationId="{51BD2510-A58D-C7BC-04EB-2D9EF203C6B9}"/>
          </ac:picMkLst>
        </pc:picChg>
        <pc:picChg chg="add del mod">
          <ac:chgData name="Jasmin Aguilar" userId="3878d168-317e-4e91-bd81-83e5e7437672" providerId="ADAL" clId="{73CFDA40-97A6-4BE5-90CE-AA8B7ECFA4BE}" dt="2024-04-30T01:21:43.251" v="16295" actId="478"/>
          <ac:picMkLst>
            <pc:docMk/>
            <pc:sldMk cId="520606108" sldId="1327"/>
            <ac:picMk id="12" creationId="{3DB7BBA9-99DA-0A67-0BD6-62ACDE0A6476}"/>
          </ac:picMkLst>
        </pc:picChg>
        <pc:picChg chg="add mod">
          <ac:chgData name="Jasmin Aguilar" userId="3878d168-317e-4e91-bd81-83e5e7437672" providerId="ADAL" clId="{73CFDA40-97A6-4BE5-90CE-AA8B7ECFA4BE}" dt="2024-05-01T15:10:45.508" v="17175" actId="14100"/>
          <ac:picMkLst>
            <pc:docMk/>
            <pc:sldMk cId="520606108" sldId="1327"/>
            <ac:picMk id="12" creationId="{C5B8D685-E94F-8144-1DA4-A979A57C808B}"/>
          </ac:picMkLst>
        </pc:picChg>
        <pc:extLst>
          <p:ext xmlns:p="http://schemas.openxmlformats.org/presentationml/2006/main" uri="{D6D511B9-2390-475A-947B-AFAB55BFBCF1}">
            <pc226:cmChg xmlns:pc226="http://schemas.microsoft.com/office/powerpoint/2022/06/main/command" chg="add del mod">
              <pc226:chgData name="Jasmin Aguilar" userId="3878d168-317e-4e91-bd81-83e5e7437672" providerId="ADAL" clId="{73CFDA40-97A6-4BE5-90CE-AA8B7ECFA4BE}" dt="2024-03-19T20:28:26.660" v="15097"/>
              <pc2:cmMkLst xmlns:pc2="http://schemas.microsoft.com/office/powerpoint/2019/9/main/command">
                <pc:docMk/>
                <pc:sldMk cId="520606108" sldId="1327"/>
                <pc2:cmMk id="{EC67C5B6-AF97-4938-932C-F0C765F38577}"/>
              </pc2:cmMkLst>
            </pc226:cmChg>
          </p:ext>
        </pc:extLst>
      </pc:sldChg>
      <pc:sldChg chg="addSp modSp add del mod ord modNotesTx">
        <pc:chgData name="Jasmin Aguilar" userId="3878d168-317e-4e91-bd81-83e5e7437672" providerId="ADAL" clId="{73CFDA40-97A6-4BE5-90CE-AA8B7ECFA4BE}" dt="2024-03-19T18:39:57.214" v="14059" actId="2696"/>
        <pc:sldMkLst>
          <pc:docMk/>
          <pc:sldMk cId="1847006464" sldId="1328"/>
        </pc:sldMkLst>
        <pc:spChg chg="add mod">
          <ac:chgData name="Jasmin Aguilar" userId="3878d168-317e-4e91-bd81-83e5e7437672" providerId="ADAL" clId="{73CFDA40-97A6-4BE5-90CE-AA8B7ECFA4BE}" dt="2024-03-19T17:11:35.694" v="3432" actId="1076"/>
          <ac:spMkLst>
            <pc:docMk/>
            <pc:sldMk cId="1847006464" sldId="1328"/>
            <ac:spMk id="2" creationId="{BFB231C2-DEB2-84C4-D21C-5761652424DD}"/>
          </ac:spMkLst>
        </pc:spChg>
      </pc:sldChg>
      <pc:sldChg chg="addSp delSp modSp new mod modNotesTx">
        <pc:chgData name="Jasmin Aguilar" userId="3878d168-317e-4e91-bd81-83e5e7437672" providerId="ADAL" clId="{73CFDA40-97A6-4BE5-90CE-AA8B7ECFA4BE}" dt="2024-05-20T18:24:37.934" v="19918" actId="113"/>
        <pc:sldMkLst>
          <pc:docMk/>
          <pc:sldMk cId="3043006035" sldId="1329"/>
        </pc:sldMkLst>
        <pc:spChg chg="add del mod">
          <ac:chgData name="Jasmin Aguilar" userId="3878d168-317e-4e91-bd81-83e5e7437672" providerId="ADAL" clId="{73CFDA40-97A6-4BE5-90CE-AA8B7ECFA4BE}" dt="2024-04-23T01:11:47.845" v="16041" actId="478"/>
          <ac:spMkLst>
            <pc:docMk/>
            <pc:sldMk cId="3043006035" sldId="1329"/>
            <ac:spMk id="5" creationId="{8B51FF36-A688-CCBF-96AF-CB51DECA5587}"/>
          </ac:spMkLst>
        </pc:spChg>
        <pc:spChg chg="add mod">
          <ac:chgData name="Jasmin Aguilar" userId="3878d168-317e-4e91-bd81-83e5e7437672" providerId="ADAL" clId="{73CFDA40-97A6-4BE5-90CE-AA8B7ECFA4BE}" dt="2024-03-19T17:57:26.067" v="6174" actId="1076"/>
          <ac:spMkLst>
            <pc:docMk/>
            <pc:sldMk cId="3043006035" sldId="1329"/>
            <ac:spMk id="6" creationId="{6B331899-D7B1-B5B0-954D-A952B255D985}"/>
          </ac:spMkLst>
        </pc:spChg>
        <pc:spChg chg="add del mod">
          <ac:chgData name="Jasmin Aguilar" userId="3878d168-317e-4e91-bd81-83e5e7437672" providerId="ADAL" clId="{73CFDA40-97A6-4BE5-90CE-AA8B7ECFA4BE}" dt="2024-04-22T21:58:13.064" v="15549" actId="478"/>
          <ac:spMkLst>
            <pc:docMk/>
            <pc:sldMk cId="3043006035" sldId="1329"/>
            <ac:spMk id="7" creationId="{C4B8A051-1AAC-B477-F4B1-CD1E018E0F23}"/>
          </ac:spMkLst>
        </pc:spChg>
        <pc:spChg chg="add del mod">
          <ac:chgData name="Jasmin Aguilar" userId="3878d168-317e-4e91-bd81-83e5e7437672" providerId="ADAL" clId="{73CFDA40-97A6-4BE5-90CE-AA8B7ECFA4BE}" dt="2024-03-19T17:55:18.698" v="6135" actId="478"/>
          <ac:spMkLst>
            <pc:docMk/>
            <pc:sldMk cId="3043006035" sldId="1329"/>
            <ac:spMk id="8" creationId="{DE7B59BD-2472-E7C4-FA8E-F83C16CF7B68}"/>
          </ac:spMkLst>
        </pc:spChg>
        <pc:spChg chg="add del mod">
          <ac:chgData name="Jasmin Aguilar" userId="3878d168-317e-4e91-bd81-83e5e7437672" providerId="ADAL" clId="{73CFDA40-97A6-4BE5-90CE-AA8B7ECFA4BE}" dt="2024-03-19T17:55:21.362" v="6138" actId="478"/>
          <ac:spMkLst>
            <pc:docMk/>
            <pc:sldMk cId="3043006035" sldId="1329"/>
            <ac:spMk id="9" creationId="{C54C2661-30C1-6840-DA53-2AB2D6AC491E}"/>
          </ac:spMkLst>
        </pc:spChg>
        <pc:spChg chg="add del mod">
          <ac:chgData name="Jasmin Aguilar" userId="3878d168-317e-4e91-bd81-83e5e7437672" providerId="ADAL" clId="{73CFDA40-97A6-4BE5-90CE-AA8B7ECFA4BE}" dt="2024-03-19T17:55:20.634" v="6137" actId="478"/>
          <ac:spMkLst>
            <pc:docMk/>
            <pc:sldMk cId="3043006035" sldId="1329"/>
            <ac:spMk id="10" creationId="{9CD22FC6-88A7-2CBC-9DBB-A45298D42B41}"/>
          </ac:spMkLst>
        </pc:spChg>
        <pc:spChg chg="add del mod">
          <ac:chgData name="Jasmin Aguilar" userId="3878d168-317e-4e91-bd81-83e5e7437672" providerId="ADAL" clId="{73CFDA40-97A6-4BE5-90CE-AA8B7ECFA4BE}" dt="2024-03-19T17:55:16.004" v="6133" actId="478"/>
          <ac:spMkLst>
            <pc:docMk/>
            <pc:sldMk cId="3043006035" sldId="1329"/>
            <ac:spMk id="11" creationId="{3A4E1AAC-0566-51E8-B75F-5FECC4A2FBBD}"/>
          </ac:spMkLst>
        </pc:spChg>
        <pc:spChg chg="add del mod">
          <ac:chgData name="Jasmin Aguilar" userId="3878d168-317e-4e91-bd81-83e5e7437672" providerId="ADAL" clId="{73CFDA40-97A6-4BE5-90CE-AA8B7ECFA4BE}" dt="2024-03-19T17:55:16.004" v="6133" actId="478"/>
          <ac:spMkLst>
            <pc:docMk/>
            <pc:sldMk cId="3043006035" sldId="1329"/>
            <ac:spMk id="12" creationId="{4BAC5318-FB4F-7EB6-6831-BD9158AD9396}"/>
          </ac:spMkLst>
        </pc:spChg>
        <pc:spChg chg="add del mod">
          <ac:chgData name="Jasmin Aguilar" userId="3878d168-317e-4e91-bd81-83e5e7437672" providerId="ADAL" clId="{73CFDA40-97A6-4BE5-90CE-AA8B7ECFA4BE}" dt="2024-03-19T17:55:16.004" v="6133" actId="478"/>
          <ac:spMkLst>
            <pc:docMk/>
            <pc:sldMk cId="3043006035" sldId="1329"/>
            <ac:spMk id="13" creationId="{19EC1B51-E705-2987-E89E-99106FB66E5F}"/>
          </ac:spMkLst>
        </pc:spChg>
        <pc:spChg chg="add mod">
          <ac:chgData name="Jasmin Aguilar" userId="3878d168-317e-4e91-bd81-83e5e7437672" providerId="ADAL" clId="{73CFDA40-97A6-4BE5-90CE-AA8B7ECFA4BE}" dt="2024-03-19T17:56:38.734" v="6159" actId="1076"/>
          <ac:spMkLst>
            <pc:docMk/>
            <pc:sldMk cId="3043006035" sldId="1329"/>
            <ac:spMk id="14" creationId="{87930BA6-19F3-AB0F-0E78-648D3E62A26A}"/>
          </ac:spMkLst>
        </pc:spChg>
        <pc:spChg chg="add mod">
          <ac:chgData name="Jasmin Aguilar" userId="3878d168-317e-4e91-bd81-83e5e7437672" providerId="ADAL" clId="{73CFDA40-97A6-4BE5-90CE-AA8B7ECFA4BE}" dt="2024-03-19T17:56:38.734" v="6159" actId="1076"/>
          <ac:spMkLst>
            <pc:docMk/>
            <pc:sldMk cId="3043006035" sldId="1329"/>
            <ac:spMk id="15" creationId="{CB98FB45-B215-FC6D-D0F8-9B4C5250578A}"/>
          </ac:spMkLst>
        </pc:spChg>
        <pc:spChg chg="add mod">
          <ac:chgData name="Jasmin Aguilar" userId="3878d168-317e-4e91-bd81-83e5e7437672" providerId="ADAL" clId="{73CFDA40-97A6-4BE5-90CE-AA8B7ECFA4BE}" dt="2024-03-19T17:56:38.734" v="6159" actId="1076"/>
          <ac:spMkLst>
            <pc:docMk/>
            <pc:sldMk cId="3043006035" sldId="1329"/>
            <ac:spMk id="16" creationId="{5AD19767-309E-5F37-1175-222EADC2C952}"/>
          </ac:spMkLst>
        </pc:spChg>
        <pc:spChg chg="add mod">
          <ac:chgData name="Jasmin Aguilar" userId="3878d168-317e-4e91-bd81-83e5e7437672" providerId="ADAL" clId="{73CFDA40-97A6-4BE5-90CE-AA8B7ECFA4BE}" dt="2024-03-19T17:56:38.167" v="6158" actId="1076"/>
          <ac:spMkLst>
            <pc:docMk/>
            <pc:sldMk cId="3043006035" sldId="1329"/>
            <ac:spMk id="17" creationId="{7EA5AF65-372B-4712-A443-921487504BA8}"/>
          </ac:spMkLst>
        </pc:spChg>
        <pc:spChg chg="add mod">
          <ac:chgData name="Jasmin Aguilar" userId="3878d168-317e-4e91-bd81-83e5e7437672" providerId="ADAL" clId="{73CFDA40-97A6-4BE5-90CE-AA8B7ECFA4BE}" dt="2024-03-19T17:56:38.167" v="6158" actId="1076"/>
          <ac:spMkLst>
            <pc:docMk/>
            <pc:sldMk cId="3043006035" sldId="1329"/>
            <ac:spMk id="18" creationId="{A0351397-04D4-CBA4-C64C-B3EA7C33DB87}"/>
          </ac:spMkLst>
        </pc:spChg>
        <pc:spChg chg="add mod">
          <ac:chgData name="Jasmin Aguilar" userId="3878d168-317e-4e91-bd81-83e5e7437672" providerId="ADAL" clId="{73CFDA40-97A6-4BE5-90CE-AA8B7ECFA4BE}" dt="2024-03-19T17:56:38.167" v="6158" actId="1076"/>
          <ac:spMkLst>
            <pc:docMk/>
            <pc:sldMk cId="3043006035" sldId="1329"/>
            <ac:spMk id="19" creationId="{60AAED3B-DDC0-EE96-00FC-7816BB00D685}"/>
          </ac:spMkLst>
        </pc:spChg>
        <pc:spChg chg="add del mod">
          <ac:chgData name="Jasmin Aguilar" userId="3878d168-317e-4e91-bd81-83e5e7437672" providerId="ADAL" clId="{73CFDA40-97A6-4BE5-90CE-AA8B7ECFA4BE}" dt="2024-04-23T01:11:53.858" v="16044" actId="478"/>
          <ac:spMkLst>
            <pc:docMk/>
            <pc:sldMk cId="3043006035" sldId="1329"/>
            <ac:spMk id="20" creationId="{03A2D4AB-2027-A022-05C7-E60EBA3F5D65}"/>
          </ac:spMkLst>
        </pc:spChg>
        <pc:spChg chg="add mod">
          <ac:chgData name="Jasmin Aguilar" userId="3878d168-317e-4e91-bd81-83e5e7437672" providerId="ADAL" clId="{73CFDA40-97A6-4BE5-90CE-AA8B7ECFA4BE}" dt="2024-03-19T17:57:22.503" v="6173" actId="1076"/>
          <ac:spMkLst>
            <pc:docMk/>
            <pc:sldMk cId="3043006035" sldId="1329"/>
            <ac:spMk id="21" creationId="{11CC52DA-798F-354C-22FD-F9AE15E8FE77}"/>
          </ac:spMkLst>
        </pc:spChg>
        <pc:spChg chg="add del mod">
          <ac:chgData name="Jasmin Aguilar" userId="3878d168-317e-4e91-bd81-83e5e7437672" providerId="ADAL" clId="{73CFDA40-97A6-4BE5-90CE-AA8B7ECFA4BE}" dt="2024-04-22T21:58:18.656" v="15552" actId="478"/>
          <ac:spMkLst>
            <pc:docMk/>
            <pc:sldMk cId="3043006035" sldId="1329"/>
            <ac:spMk id="22" creationId="{34E185D9-0295-93CD-1ECE-2B6062644453}"/>
          </ac:spMkLst>
        </pc:spChg>
        <pc:spChg chg="add del mod">
          <ac:chgData name="Jasmin Aguilar" userId="3878d168-317e-4e91-bd81-83e5e7437672" providerId="ADAL" clId="{73CFDA40-97A6-4BE5-90CE-AA8B7ECFA4BE}" dt="2024-04-23T01:12:00.502" v="16047" actId="478"/>
          <ac:spMkLst>
            <pc:docMk/>
            <pc:sldMk cId="3043006035" sldId="1329"/>
            <ac:spMk id="23" creationId="{DA293826-273D-8518-E92D-089097E87119}"/>
          </ac:spMkLst>
        </pc:spChg>
        <pc:spChg chg="add mod">
          <ac:chgData name="Jasmin Aguilar" userId="3878d168-317e-4e91-bd81-83e5e7437672" providerId="ADAL" clId="{73CFDA40-97A6-4BE5-90CE-AA8B7ECFA4BE}" dt="2024-03-19T17:57:12.354" v="6170" actId="1076"/>
          <ac:spMkLst>
            <pc:docMk/>
            <pc:sldMk cId="3043006035" sldId="1329"/>
            <ac:spMk id="24" creationId="{3513AFD2-1F3C-9E03-8245-581BBFED5E0A}"/>
          </ac:spMkLst>
        </pc:spChg>
        <pc:spChg chg="add del mod">
          <ac:chgData name="Jasmin Aguilar" userId="3878d168-317e-4e91-bd81-83e5e7437672" providerId="ADAL" clId="{73CFDA40-97A6-4BE5-90CE-AA8B7ECFA4BE}" dt="2024-04-22T21:58:20.264" v="15553" actId="478"/>
          <ac:spMkLst>
            <pc:docMk/>
            <pc:sldMk cId="3043006035" sldId="1329"/>
            <ac:spMk id="25" creationId="{1B0DC347-4938-7C1E-743E-3563EB5E9AC4}"/>
          </ac:spMkLst>
        </pc:spChg>
        <pc:spChg chg="add mod ord">
          <ac:chgData name="Jasmin Aguilar" userId="3878d168-317e-4e91-bd81-83e5e7437672" providerId="ADAL" clId="{73CFDA40-97A6-4BE5-90CE-AA8B7ECFA4BE}" dt="2024-03-19T18:42:00.223" v="14112" actId="20577"/>
          <ac:spMkLst>
            <pc:docMk/>
            <pc:sldMk cId="3043006035" sldId="1329"/>
            <ac:spMk id="27" creationId="{AE0E1D0F-DD06-90D4-E290-26EB11ED3AF0}"/>
          </ac:spMkLst>
        </pc:spChg>
        <pc:spChg chg="add mod">
          <ac:chgData name="Jasmin Aguilar" userId="3878d168-317e-4e91-bd81-83e5e7437672" providerId="ADAL" clId="{73CFDA40-97A6-4BE5-90CE-AA8B7ECFA4BE}" dt="2024-03-19T18:42:04.408" v="14113" actId="14100"/>
          <ac:spMkLst>
            <pc:docMk/>
            <pc:sldMk cId="3043006035" sldId="1329"/>
            <ac:spMk id="28" creationId="{B42ED228-1DDF-52E3-FC61-18A542EE4433}"/>
          </ac:spMkLst>
        </pc:spChg>
        <pc:picChg chg="add mod">
          <ac:chgData name="Jasmin Aguilar" userId="3878d168-317e-4e91-bd81-83e5e7437672" providerId="ADAL" clId="{73CFDA40-97A6-4BE5-90CE-AA8B7ECFA4BE}" dt="2024-03-19T17:54:11.152" v="6119" actId="14100"/>
          <ac:picMkLst>
            <pc:docMk/>
            <pc:sldMk cId="3043006035" sldId="1329"/>
            <ac:picMk id="4" creationId="{B46D30FD-CEAB-9ED4-80F1-4D5A90BC8615}"/>
          </ac:picMkLst>
        </pc:picChg>
        <pc:picChg chg="add del mod">
          <ac:chgData name="Jasmin Aguilar" userId="3878d168-317e-4e91-bd81-83e5e7437672" providerId="ADAL" clId="{73CFDA40-97A6-4BE5-90CE-AA8B7ECFA4BE}" dt="2024-03-19T18:41:26.189" v="14064" actId="478"/>
          <ac:picMkLst>
            <pc:docMk/>
            <pc:sldMk cId="3043006035" sldId="1329"/>
            <ac:picMk id="26" creationId="{9CE40C8C-F20D-083B-EE47-AA69006CBBAF}"/>
          </ac:picMkLst>
        </pc:picChg>
        <pc:picChg chg="add del mod">
          <ac:chgData name="Jasmin Aguilar" userId="3878d168-317e-4e91-bd81-83e5e7437672" providerId="ADAL" clId="{73CFDA40-97A6-4BE5-90CE-AA8B7ECFA4BE}" dt="2024-04-23T01:11:50.440" v="16042" actId="1076"/>
          <ac:picMkLst>
            <pc:docMk/>
            <pc:sldMk cId="3043006035" sldId="1329"/>
            <ac:picMk id="3074" creationId="{0F12B12C-31B2-E3DA-C5E7-C8973D863312}"/>
          </ac:picMkLst>
        </pc:picChg>
        <pc:picChg chg="add mod">
          <ac:chgData name="Jasmin Aguilar" userId="3878d168-317e-4e91-bd81-83e5e7437672" providerId="ADAL" clId="{73CFDA40-97A6-4BE5-90CE-AA8B7ECFA4BE}" dt="2024-04-23T01:11:57.581" v="16046" actId="1076"/>
          <ac:picMkLst>
            <pc:docMk/>
            <pc:sldMk cId="3043006035" sldId="1329"/>
            <ac:picMk id="3075" creationId="{1D3E7364-EF2C-DBAE-7232-496C984EE0D9}"/>
          </ac:picMkLst>
        </pc:picChg>
        <pc:picChg chg="add mod">
          <ac:chgData name="Jasmin Aguilar" userId="3878d168-317e-4e91-bd81-83e5e7437672" providerId="ADAL" clId="{73CFDA40-97A6-4BE5-90CE-AA8B7ECFA4BE}" dt="2024-04-23T01:11:55.985" v="16045" actId="1076"/>
          <ac:picMkLst>
            <pc:docMk/>
            <pc:sldMk cId="3043006035" sldId="1329"/>
            <ac:picMk id="3076" creationId="{AE9C25A1-1CAC-85B9-AB4C-C0FD576BEE85}"/>
          </ac:picMkLst>
        </pc:picChg>
      </pc:sldChg>
      <pc:sldChg chg="addSp delSp modSp add del mod addCm modNotesTx">
        <pc:chgData name="Jasmin Aguilar" userId="3878d168-317e-4e91-bd81-83e5e7437672" providerId="ADAL" clId="{73CFDA40-97A6-4BE5-90CE-AA8B7ECFA4BE}" dt="2024-04-23T01:05:25.939" v="15887" actId="2696"/>
        <pc:sldMkLst>
          <pc:docMk/>
          <pc:sldMk cId="0" sldId="1330"/>
        </pc:sldMkLst>
        <pc:spChg chg="mod">
          <ac:chgData name="Jasmin Aguilar" userId="3878d168-317e-4e91-bd81-83e5e7437672" providerId="ADAL" clId="{73CFDA40-97A6-4BE5-90CE-AA8B7ECFA4BE}" dt="2024-03-19T18:39:39.903" v="14057" actId="20577"/>
          <ac:spMkLst>
            <pc:docMk/>
            <pc:sldMk cId="0" sldId="1330"/>
            <ac:spMk id="3" creationId="{00000000-0000-0000-0000-000000000000}"/>
          </ac:spMkLst>
        </pc:spChg>
        <pc:spChg chg="del topLvl">
          <ac:chgData name="Jasmin Aguilar" userId="3878d168-317e-4e91-bd81-83e5e7437672" providerId="ADAL" clId="{73CFDA40-97A6-4BE5-90CE-AA8B7ECFA4BE}" dt="2024-03-19T18:38:48.646" v="14031" actId="478"/>
          <ac:spMkLst>
            <pc:docMk/>
            <pc:sldMk cId="0" sldId="1330"/>
            <ac:spMk id="5" creationId="{00000000-0000-0000-0000-000000000000}"/>
          </ac:spMkLst>
        </pc:spChg>
        <pc:spChg chg="mod">
          <ac:chgData name="Jasmin Aguilar" userId="3878d168-317e-4e91-bd81-83e5e7437672" providerId="ADAL" clId="{73CFDA40-97A6-4BE5-90CE-AA8B7ECFA4BE}" dt="2024-03-19T18:38:35.275" v="14026" actId="1076"/>
          <ac:spMkLst>
            <pc:docMk/>
            <pc:sldMk cId="0" sldId="1330"/>
            <ac:spMk id="7" creationId="{00000000-0000-0000-0000-000000000000}"/>
          </ac:spMkLst>
        </pc:spChg>
        <pc:spChg chg="del">
          <ac:chgData name="Jasmin Aguilar" userId="3878d168-317e-4e91-bd81-83e5e7437672" providerId="ADAL" clId="{73CFDA40-97A6-4BE5-90CE-AA8B7ECFA4BE}" dt="2024-03-19T18:38:41.677" v="14029" actId="478"/>
          <ac:spMkLst>
            <pc:docMk/>
            <pc:sldMk cId="0" sldId="1330"/>
            <ac:spMk id="8" creationId="{00000000-0000-0000-0000-000000000000}"/>
          </ac:spMkLst>
        </pc:spChg>
        <pc:spChg chg="del">
          <ac:chgData name="Jasmin Aguilar" userId="3878d168-317e-4e91-bd81-83e5e7437672" providerId="ADAL" clId="{73CFDA40-97A6-4BE5-90CE-AA8B7ECFA4BE}" dt="2024-03-19T18:38:40.654" v="14028" actId="478"/>
          <ac:spMkLst>
            <pc:docMk/>
            <pc:sldMk cId="0" sldId="1330"/>
            <ac:spMk id="9" creationId="{00000000-0000-0000-0000-000000000000}"/>
          </ac:spMkLst>
        </pc:spChg>
        <pc:grpChg chg="del">
          <ac:chgData name="Jasmin Aguilar" userId="3878d168-317e-4e91-bd81-83e5e7437672" providerId="ADAL" clId="{73CFDA40-97A6-4BE5-90CE-AA8B7ECFA4BE}" dt="2024-03-19T18:38:48.646" v="14031" actId="478"/>
          <ac:grpSpMkLst>
            <pc:docMk/>
            <pc:sldMk cId="0" sldId="1330"/>
            <ac:grpSpMk id="4" creationId="{00000000-0000-0000-0000-000000000000}"/>
          </ac:grpSpMkLst>
        </pc:grpChg>
        <pc:picChg chg="add mod">
          <ac:chgData name="Jasmin Aguilar" userId="3878d168-317e-4e91-bd81-83e5e7437672" providerId="ADAL" clId="{73CFDA40-97A6-4BE5-90CE-AA8B7ECFA4BE}" dt="2024-03-19T18:41:01.878" v="14061" actId="1076"/>
          <ac:picMkLst>
            <pc:docMk/>
            <pc:sldMk cId="0" sldId="1330"/>
            <ac:picMk id="11" creationId="{7B1F52D4-FCB3-D231-FA1E-D7BF8A4F8FB8}"/>
          </ac:picMkLst>
        </pc:picChg>
        <pc:picChg chg="add mod">
          <ac:chgData name="Jasmin Aguilar" userId="3878d168-317e-4e91-bd81-83e5e7437672" providerId="ADAL" clId="{73CFDA40-97A6-4BE5-90CE-AA8B7ECFA4BE}" dt="2024-03-19T18:39:34.182" v="14051" actId="1076"/>
          <ac:picMkLst>
            <pc:docMk/>
            <pc:sldMk cId="0" sldId="1330"/>
            <ac:picMk id="1026" creationId="{279EC556-A4E2-2942-D3E7-D5B59361B0C0}"/>
          </ac:picMkLst>
        </pc:picChg>
        <pc:extLst>
          <p:ext xmlns:p="http://schemas.openxmlformats.org/presentationml/2006/main" uri="{D6D511B9-2390-475A-947B-AFAB55BFBCF1}">
            <pc226:cmChg xmlns:pc226="http://schemas.microsoft.com/office/powerpoint/2022/06/main/command" chg="add">
              <pc226:chgData name="Jasmin Aguilar" userId="3878d168-317e-4e91-bd81-83e5e7437672" providerId="ADAL" clId="{73CFDA40-97A6-4BE5-90CE-AA8B7ECFA4BE}" dt="2024-04-22T23:59:42.493" v="15570"/>
              <pc2:cmMkLst xmlns:pc2="http://schemas.microsoft.com/office/powerpoint/2019/9/main/command">
                <pc:docMk/>
                <pc:sldMk cId="0" sldId="1330"/>
                <pc2:cmMk id="{EE736AEE-76EC-4D23-8EE0-85DEE6984FBD}"/>
              </pc2:cmMkLst>
            </pc226:cmChg>
          </p:ext>
        </pc:extLst>
      </pc:sldChg>
      <pc:sldChg chg="add del">
        <pc:chgData name="Jasmin Aguilar" userId="3878d168-317e-4e91-bd81-83e5e7437672" providerId="ADAL" clId="{73CFDA40-97A6-4BE5-90CE-AA8B7ECFA4BE}" dt="2024-03-19T17:54:36.013" v="6121"/>
        <pc:sldMkLst>
          <pc:docMk/>
          <pc:sldMk cId="99177528" sldId="1330"/>
        </pc:sldMkLst>
      </pc:sldChg>
      <pc:sldChg chg="addSp delSp modSp add mod modNotesTx">
        <pc:chgData name="Jasmin Aguilar" userId="3878d168-317e-4e91-bd81-83e5e7437672" providerId="ADAL" clId="{73CFDA40-97A6-4BE5-90CE-AA8B7ECFA4BE}" dt="2024-05-01T14:46:27.903" v="16652" actId="1076"/>
        <pc:sldMkLst>
          <pc:docMk/>
          <pc:sldMk cId="403142951" sldId="1331"/>
        </pc:sldMkLst>
        <pc:spChg chg="mod">
          <ac:chgData name="Jasmin Aguilar" userId="3878d168-317e-4e91-bd81-83e5e7437672" providerId="ADAL" clId="{73CFDA40-97A6-4BE5-90CE-AA8B7ECFA4BE}" dt="2024-03-19T18:46:56.037" v="14994" actId="1076"/>
          <ac:spMkLst>
            <pc:docMk/>
            <pc:sldMk cId="403142951" sldId="1331"/>
            <ac:spMk id="2" creationId="{00000000-0000-0000-0000-000000000000}"/>
          </ac:spMkLst>
        </pc:spChg>
        <pc:spChg chg="del">
          <ac:chgData name="Jasmin Aguilar" userId="3878d168-317e-4e91-bd81-83e5e7437672" providerId="ADAL" clId="{73CFDA40-97A6-4BE5-90CE-AA8B7ECFA4BE}" dt="2024-03-19T18:47:06.440" v="14996" actId="478"/>
          <ac:spMkLst>
            <pc:docMk/>
            <pc:sldMk cId="403142951" sldId="1331"/>
            <ac:spMk id="9" creationId="{00000000-0000-0000-0000-000000000000}"/>
          </ac:spMkLst>
        </pc:spChg>
        <pc:spChg chg="del">
          <ac:chgData name="Jasmin Aguilar" userId="3878d168-317e-4e91-bd81-83e5e7437672" providerId="ADAL" clId="{73CFDA40-97A6-4BE5-90CE-AA8B7ECFA4BE}" dt="2024-03-19T18:47:14.745" v="14999" actId="478"/>
          <ac:spMkLst>
            <pc:docMk/>
            <pc:sldMk cId="403142951" sldId="1331"/>
            <ac:spMk id="10" creationId="{00000000-0000-0000-0000-000000000000}"/>
          </ac:spMkLst>
        </pc:spChg>
        <pc:spChg chg="del">
          <ac:chgData name="Jasmin Aguilar" userId="3878d168-317e-4e91-bd81-83e5e7437672" providerId="ADAL" clId="{73CFDA40-97A6-4BE5-90CE-AA8B7ECFA4BE}" dt="2024-03-19T18:46:50.091" v="14990" actId="478"/>
          <ac:spMkLst>
            <pc:docMk/>
            <pc:sldMk cId="403142951" sldId="1331"/>
            <ac:spMk id="13" creationId="{00000000-0000-0000-0000-000000000000}"/>
          </ac:spMkLst>
        </pc:spChg>
        <pc:spChg chg="add mod">
          <ac:chgData name="Jasmin Aguilar" userId="3878d168-317e-4e91-bd81-83e5e7437672" providerId="ADAL" clId="{73CFDA40-97A6-4BE5-90CE-AA8B7ECFA4BE}" dt="2024-05-01T14:46:21.460" v="16651" actId="1076"/>
          <ac:spMkLst>
            <pc:docMk/>
            <pc:sldMk cId="403142951" sldId="1331"/>
            <ac:spMk id="14" creationId="{365290AE-DFD6-1535-7B30-7AE118136652}"/>
          </ac:spMkLst>
        </pc:spChg>
        <pc:picChg chg="add mod">
          <ac:chgData name="Jasmin Aguilar" userId="3878d168-317e-4e91-bd81-83e5e7437672" providerId="ADAL" clId="{73CFDA40-97A6-4BE5-90CE-AA8B7ECFA4BE}" dt="2024-05-01T14:45:53.904" v="16641" actId="1076"/>
          <ac:picMkLst>
            <pc:docMk/>
            <pc:sldMk cId="403142951" sldId="1331"/>
            <ac:picMk id="9" creationId="{2A20D196-B856-99C5-50BA-9DAA0461A4FD}"/>
          </ac:picMkLst>
        </pc:picChg>
        <pc:picChg chg="add mod">
          <ac:chgData name="Jasmin Aguilar" userId="3878d168-317e-4e91-bd81-83e5e7437672" providerId="ADAL" clId="{73CFDA40-97A6-4BE5-90CE-AA8B7ECFA4BE}" dt="2024-05-01T14:46:27.903" v="16652" actId="1076"/>
          <ac:picMkLst>
            <pc:docMk/>
            <pc:sldMk cId="403142951" sldId="1331"/>
            <ac:picMk id="10" creationId="{A6A29707-1557-BE12-A609-6415BBA0567E}"/>
          </ac:picMkLst>
        </pc:picChg>
        <pc:picChg chg="add mod">
          <ac:chgData name="Jasmin Aguilar" userId="3878d168-317e-4e91-bd81-83e5e7437672" providerId="ADAL" clId="{73CFDA40-97A6-4BE5-90CE-AA8B7ECFA4BE}" dt="2024-05-01T14:46:08.540" v="16647" actId="1076"/>
          <ac:picMkLst>
            <pc:docMk/>
            <pc:sldMk cId="403142951" sldId="1331"/>
            <ac:picMk id="13" creationId="{3F3D42F3-4AA8-9C34-2B57-CA7B2C4A92EA}"/>
          </ac:picMkLst>
        </pc:picChg>
        <pc:picChg chg="add mod modCrop">
          <ac:chgData name="Jasmin Aguilar" userId="3878d168-317e-4e91-bd81-83e5e7437672" providerId="ADAL" clId="{73CFDA40-97A6-4BE5-90CE-AA8B7ECFA4BE}" dt="2024-05-01T14:46:17.937" v="16650" actId="1076"/>
          <ac:picMkLst>
            <pc:docMk/>
            <pc:sldMk cId="403142951" sldId="1331"/>
            <ac:picMk id="16" creationId="{29D09E64-F402-89E4-294A-917C250C811C}"/>
          </ac:picMkLst>
        </pc:picChg>
      </pc:sldChg>
      <pc:sldChg chg="addSp delSp modSp add mod ord modNotesTx">
        <pc:chgData name="Jasmin Aguilar" userId="3878d168-317e-4e91-bd81-83e5e7437672" providerId="ADAL" clId="{73CFDA40-97A6-4BE5-90CE-AA8B7ECFA4BE}" dt="2024-05-01T15:39:13.847" v="17433" actId="1076"/>
        <pc:sldMkLst>
          <pc:docMk/>
          <pc:sldMk cId="0" sldId="1332"/>
        </pc:sldMkLst>
        <pc:spChg chg="del mod">
          <ac:chgData name="Jasmin Aguilar" userId="3878d168-317e-4e91-bd81-83e5e7437672" providerId="ADAL" clId="{73CFDA40-97A6-4BE5-90CE-AA8B7ECFA4BE}" dt="2024-05-01T15:34:34.221" v="17341" actId="478"/>
          <ac:spMkLst>
            <pc:docMk/>
            <pc:sldMk cId="0" sldId="1332"/>
            <ac:spMk id="12" creationId="{00000000-0000-0000-0000-000000000000}"/>
          </ac:spMkLst>
        </pc:spChg>
        <pc:spChg chg="del mod">
          <ac:chgData name="Jasmin Aguilar" userId="3878d168-317e-4e91-bd81-83e5e7437672" providerId="ADAL" clId="{73CFDA40-97A6-4BE5-90CE-AA8B7ECFA4BE}" dt="2024-03-19T21:01:57.666" v="15248" actId="478"/>
          <ac:spMkLst>
            <pc:docMk/>
            <pc:sldMk cId="0" sldId="1332"/>
            <ac:spMk id="13" creationId="{00000000-0000-0000-0000-000000000000}"/>
          </ac:spMkLst>
        </pc:spChg>
        <pc:spChg chg="add mod">
          <ac:chgData name="Jasmin Aguilar" userId="3878d168-317e-4e91-bd81-83e5e7437672" providerId="ADAL" clId="{73CFDA40-97A6-4BE5-90CE-AA8B7ECFA4BE}" dt="2024-05-01T15:39:13.847" v="17433" actId="1076"/>
          <ac:spMkLst>
            <pc:docMk/>
            <pc:sldMk cId="0" sldId="1332"/>
            <ac:spMk id="16" creationId="{1D96C08E-816F-AA9B-E53B-C47F35B9B88D}"/>
          </ac:spMkLst>
        </pc:spChg>
        <pc:spChg chg="add mod">
          <ac:chgData name="Jasmin Aguilar" userId="3878d168-317e-4e91-bd81-83e5e7437672" providerId="ADAL" clId="{73CFDA40-97A6-4BE5-90CE-AA8B7ECFA4BE}" dt="2024-05-01T15:38:56.137" v="17429" actId="14100"/>
          <ac:spMkLst>
            <pc:docMk/>
            <pc:sldMk cId="0" sldId="1332"/>
            <ac:spMk id="19" creationId="{591C68DD-42DB-3661-C647-1CCCD763F566}"/>
          </ac:spMkLst>
        </pc:spChg>
        <pc:spChg chg="add del">
          <ac:chgData name="Jasmin Aguilar" userId="3878d168-317e-4e91-bd81-83e5e7437672" providerId="ADAL" clId="{73CFDA40-97A6-4BE5-90CE-AA8B7ECFA4BE}" dt="2024-05-01T15:38:08.105" v="17412" actId="22"/>
          <ac:spMkLst>
            <pc:docMk/>
            <pc:sldMk cId="0" sldId="1332"/>
            <ac:spMk id="21" creationId="{70F2474B-D191-0E89-0716-01EB15E9C30B}"/>
          </ac:spMkLst>
        </pc:spChg>
        <pc:grpChg chg="add del mod">
          <ac:chgData name="Jasmin Aguilar" userId="3878d168-317e-4e91-bd81-83e5e7437672" providerId="ADAL" clId="{73CFDA40-97A6-4BE5-90CE-AA8B7ECFA4BE}" dt="2024-04-23T01:09:06.844" v="15946" actId="1076"/>
          <ac:grpSpMkLst>
            <pc:docMk/>
            <pc:sldMk cId="0" sldId="1332"/>
            <ac:grpSpMk id="6" creationId="{00000000-0000-0000-0000-000000000000}"/>
          </ac:grpSpMkLst>
        </pc:grpChg>
        <pc:picChg chg="add mod">
          <ac:chgData name="Jasmin Aguilar" userId="3878d168-317e-4e91-bd81-83e5e7437672" providerId="ADAL" clId="{73CFDA40-97A6-4BE5-90CE-AA8B7ECFA4BE}" dt="2024-05-01T15:37:35.693" v="17403" actId="1076"/>
          <ac:picMkLst>
            <pc:docMk/>
            <pc:sldMk cId="0" sldId="1332"/>
            <ac:picMk id="15" creationId="{90AD5C55-522E-91C2-E178-7119C00260C2}"/>
          </ac:picMkLst>
        </pc:picChg>
        <pc:picChg chg="add mod">
          <ac:chgData name="Jasmin Aguilar" userId="3878d168-317e-4e91-bd81-83e5e7437672" providerId="ADAL" clId="{73CFDA40-97A6-4BE5-90CE-AA8B7ECFA4BE}" dt="2024-05-01T15:34:50.992" v="17348" actId="1076"/>
          <ac:picMkLst>
            <pc:docMk/>
            <pc:sldMk cId="0" sldId="1332"/>
            <ac:picMk id="17" creationId="{3112578D-709F-1529-22A4-2CEF6275C115}"/>
          </ac:picMkLst>
        </pc:picChg>
        <pc:picChg chg="add mod">
          <ac:chgData name="Jasmin Aguilar" userId="3878d168-317e-4e91-bd81-83e5e7437672" providerId="ADAL" clId="{73CFDA40-97A6-4BE5-90CE-AA8B7ECFA4BE}" dt="2024-05-01T15:39:08.271" v="17432" actId="1076"/>
          <ac:picMkLst>
            <pc:docMk/>
            <pc:sldMk cId="0" sldId="1332"/>
            <ac:picMk id="23" creationId="{3F083CA9-7063-9F3F-F6CC-ADADBC4B2E47}"/>
          </ac:picMkLst>
        </pc:picChg>
      </pc:sldChg>
      <pc:sldChg chg="addSp delSp modSp add mod ord addCm delCm modNotesTx">
        <pc:chgData name="Jasmin Aguilar" userId="3878d168-317e-4e91-bd81-83e5e7437672" providerId="ADAL" clId="{73CFDA40-97A6-4BE5-90CE-AA8B7ECFA4BE}" dt="2024-05-01T15:53:20.836" v="17453"/>
        <pc:sldMkLst>
          <pc:docMk/>
          <pc:sldMk cId="1737484214" sldId="1333"/>
        </pc:sldMkLst>
        <pc:spChg chg="add del mod">
          <ac:chgData name="Jasmin Aguilar" userId="3878d168-317e-4e91-bd81-83e5e7437672" providerId="ADAL" clId="{73CFDA40-97A6-4BE5-90CE-AA8B7ECFA4BE}" dt="2024-04-23T01:00:45.683" v="15781" actId="478"/>
          <ac:spMkLst>
            <pc:docMk/>
            <pc:sldMk cId="1737484214" sldId="1333"/>
            <ac:spMk id="3" creationId="{EEBCFFC5-3AE1-79F5-AC91-960A7B62506C}"/>
          </ac:spMkLst>
        </pc:spChg>
        <pc:spChg chg="del">
          <ac:chgData name="Jasmin Aguilar" userId="3878d168-317e-4e91-bd81-83e5e7437672" providerId="ADAL" clId="{73CFDA40-97A6-4BE5-90CE-AA8B7ECFA4BE}" dt="2024-04-23T01:00:43.456" v="15780" actId="478"/>
          <ac:spMkLst>
            <pc:docMk/>
            <pc:sldMk cId="1737484214" sldId="1333"/>
            <ac:spMk id="4" creationId="{2999769C-9FD4-1479-B2FD-087FBEDDBD9F}"/>
          </ac:spMkLst>
        </pc:spChg>
        <pc:spChg chg="add del">
          <ac:chgData name="Jasmin Aguilar" userId="3878d168-317e-4e91-bd81-83e5e7437672" providerId="ADAL" clId="{73CFDA40-97A6-4BE5-90CE-AA8B7ECFA4BE}" dt="2024-05-01T15:19:49.010" v="17262" actId="22"/>
          <ac:spMkLst>
            <pc:docMk/>
            <pc:sldMk cId="1737484214" sldId="1333"/>
            <ac:spMk id="4" creationId="{550B01B8-16E6-ABA8-662E-430E482FB64C}"/>
          </ac:spMkLst>
        </pc:spChg>
        <pc:spChg chg="del">
          <ac:chgData name="Jasmin Aguilar" userId="3878d168-317e-4e91-bd81-83e5e7437672" providerId="ADAL" clId="{73CFDA40-97A6-4BE5-90CE-AA8B7ECFA4BE}" dt="2024-04-23T01:00:35.339" v="15769" actId="478"/>
          <ac:spMkLst>
            <pc:docMk/>
            <pc:sldMk cId="1737484214" sldId="1333"/>
            <ac:spMk id="5" creationId="{A32B2714-F021-6A32-A60C-F7E5B6B164E8}"/>
          </ac:spMkLst>
        </pc:spChg>
        <pc:spChg chg="del mod">
          <ac:chgData name="Jasmin Aguilar" userId="3878d168-317e-4e91-bd81-83e5e7437672" providerId="ADAL" clId="{73CFDA40-97A6-4BE5-90CE-AA8B7ECFA4BE}" dt="2024-04-23T01:00:36.645" v="15771" actId="478"/>
          <ac:spMkLst>
            <pc:docMk/>
            <pc:sldMk cId="1737484214" sldId="1333"/>
            <ac:spMk id="6" creationId="{2AB52069-02F7-3187-087D-A6F7DFBEE6CA}"/>
          </ac:spMkLst>
        </pc:spChg>
        <pc:spChg chg="add del">
          <ac:chgData name="Jasmin Aguilar" userId="3878d168-317e-4e91-bd81-83e5e7437672" providerId="ADAL" clId="{73CFDA40-97A6-4BE5-90CE-AA8B7ECFA4BE}" dt="2024-05-01T15:19:47.944" v="17260" actId="22"/>
          <ac:spMkLst>
            <pc:docMk/>
            <pc:sldMk cId="1737484214" sldId="1333"/>
            <ac:spMk id="6" creationId="{DDC18BD3-9345-EB5C-A21B-2CBB9455BB30}"/>
          </ac:spMkLst>
        </pc:spChg>
        <pc:spChg chg="add del mod">
          <ac:chgData name="Jasmin Aguilar" userId="3878d168-317e-4e91-bd81-83e5e7437672" providerId="ADAL" clId="{73CFDA40-97A6-4BE5-90CE-AA8B7ECFA4BE}" dt="2024-05-01T14:58:47.701" v="17137" actId="478"/>
          <ac:spMkLst>
            <pc:docMk/>
            <pc:sldMk cId="1737484214" sldId="1333"/>
            <ac:spMk id="7" creationId="{3C89FB3D-AEA7-62D3-BEDA-25E1A702EBE1}"/>
          </ac:spMkLst>
        </pc:spChg>
        <pc:spChg chg="del">
          <ac:chgData name="Jasmin Aguilar" userId="3878d168-317e-4e91-bd81-83e5e7437672" providerId="ADAL" clId="{73CFDA40-97A6-4BE5-90CE-AA8B7ECFA4BE}" dt="2024-04-22T14:13:52.854" v="15382" actId="478"/>
          <ac:spMkLst>
            <pc:docMk/>
            <pc:sldMk cId="1737484214" sldId="1333"/>
            <ac:spMk id="8" creationId="{8A2C352F-4826-6F2E-F5CE-73A102D5201E}"/>
          </ac:spMkLst>
        </pc:spChg>
        <pc:spChg chg="add del">
          <ac:chgData name="Jasmin Aguilar" userId="3878d168-317e-4e91-bd81-83e5e7437672" providerId="ADAL" clId="{73CFDA40-97A6-4BE5-90CE-AA8B7ECFA4BE}" dt="2024-05-01T15:22:35.385" v="17284" actId="22"/>
          <ac:spMkLst>
            <pc:docMk/>
            <pc:sldMk cId="1737484214" sldId="1333"/>
            <ac:spMk id="10" creationId="{92C7E570-69DE-B188-77B9-6D53513C8637}"/>
          </ac:spMkLst>
        </pc:spChg>
        <pc:spChg chg="del">
          <ac:chgData name="Jasmin Aguilar" userId="3878d168-317e-4e91-bd81-83e5e7437672" providerId="ADAL" clId="{73CFDA40-97A6-4BE5-90CE-AA8B7ECFA4BE}" dt="2024-04-23T01:00:38.122" v="15774" actId="478"/>
          <ac:spMkLst>
            <pc:docMk/>
            <pc:sldMk cId="1737484214" sldId="1333"/>
            <ac:spMk id="10" creationId="{E3D033A9-00ED-E86C-1C0F-AB3DAAFA6EDB}"/>
          </ac:spMkLst>
        </pc:spChg>
        <pc:spChg chg="del">
          <ac:chgData name="Jasmin Aguilar" userId="3878d168-317e-4e91-bd81-83e5e7437672" providerId="ADAL" clId="{73CFDA40-97A6-4BE5-90CE-AA8B7ECFA4BE}" dt="2024-04-23T01:00:41.323" v="15779" actId="478"/>
          <ac:spMkLst>
            <pc:docMk/>
            <pc:sldMk cId="1737484214" sldId="1333"/>
            <ac:spMk id="11" creationId="{D7653A0D-2906-0132-6E0A-5BF141DE70A4}"/>
          </ac:spMkLst>
        </pc:spChg>
        <pc:spChg chg="add">
          <ac:chgData name="Jasmin Aguilar" userId="3878d168-317e-4e91-bd81-83e5e7437672" providerId="ADAL" clId="{73CFDA40-97A6-4BE5-90CE-AA8B7ECFA4BE}" dt="2024-05-01T15:22:39.620" v="17285"/>
          <ac:spMkLst>
            <pc:docMk/>
            <pc:sldMk cId="1737484214" sldId="1333"/>
            <ac:spMk id="11" creationId="{DEDE71F0-CFAF-53A4-0EC6-CA918E3DCE5D}"/>
          </ac:spMkLst>
        </pc:spChg>
        <pc:spChg chg="del mod">
          <ac:chgData name="Jasmin Aguilar" userId="3878d168-317e-4e91-bd81-83e5e7437672" providerId="ADAL" clId="{73CFDA40-97A6-4BE5-90CE-AA8B7ECFA4BE}" dt="2024-04-23T01:00:39.539" v="15776" actId="478"/>
          <ac:spMkLst>
            <pc:docMk/>
            <pc:sldMk cId="1737484214" sldId="1333"/>
            <ac:spMk id="12" creationId="{861D1492-D0FE-22D3-BF26-F177B98E0896}"/>
          </ac:spMkLst>
        </pc:spChg>
        <pc:spChg chg="add mod">
          <ac:chgData name="Jasmin Aguilar" userId="3878d168-317e-4e91-bd81-83e5e7437672" providerId="ADAL" clId="{73CFDA40-97A6-4BE5-90CE-AA8B7ECFA4BE}" dt="2024-05-01T15:26:25.020" v="17298" actId="1076"/>
          <ac:spMkLst>
            <pc:docMk/>
            <pc:sldMk cId="1737484214" sldId="1333"/>
            <ac:spMk id="12" creationId="{8A78EB12-24E0-1409-459C-72CAD2C908C7}"/>
          </ac:spMkLst>
        </pc:spChg>
        <pc:spChg chg="del mod">
          <ac:chgData name="Jasmin Aguilar" userId="3878d168-317e-4e91-bd81-83e5e7437672" providerId="ADAL" clId="{73CFDA40-97A6-4BE5-90CE-AA8B7ECFA4BE}" dt="2024-04-23T01:00:40.725" v="15778" actId="478"/>
          <ac:spMkLst>
            <pc:docMk/>
            <pc:sldMk cId="1737484214" sldId="1333"/>
            <ac:spMk id="13" creationId="{62BA9193-9FC1-1DC0-7119-A70FA4F037D0}"/>
          </ac:spMkLst>
        </pc:spChg>
        <pc:spChg chg="del">
          <ac:chgData name="Jasmin Aguilar" userId="3878d168-317e-4e91-bd81-83e5e7437672" providerId="ADAL" clId="{73CFDA40-97A6-4BE5-90CE-AA8B7ECFA4BE}" dt="2024-04-22T14:13:53.579" v="15383" actId="478"/>
          <ac:spMkLst>
            <pc:docMk/>
            <pc:sldMk cId="1737484214" sldId="1333"/>
            <ac:spMk id="14" creationId="{0204C86F-750A-8232-928E-0067CAF29515}"/>
          </ac:spMkLst>
        </pc:spChg>
        <pc:spChg chg="add del mod">
          <ac:chgData name="Jasmin Aguilar" userId="3878d168-317e-4e91-bd81-83e5e7437672" providerId="ADAL" clId="{73CFDA40-97A6-4BE5-90CE-AA8B7ECFA4BE}" dt="2024-05-01T14:58:36.814" v="17133" actId="478"/>
          <ac:spMkLst>
            <pc:docMk/>
            <pc:sldMk cId="1737484214" sldId="1333"/>
            <ac:spMk id="14" creationId="{05928F49-5B6D-33AE-0D2A-9E013FCE4F2C}"/>
          </ac:spMkLst>
        </pc:spChg>
        <pc:spChg chg="add del mod">
          <ac:chgData name="Jasmin Aguilar" userId="3878d168-317e-4e91-bd81-83e5e7437672" providerId="ADAL" clId="{73CFDA40-97A6-4BE5-90CE-AA8B7ECFA4BE}" dt="2024-05-01T14:58:36.333" v="17132" actId="478"/>
          <ac:spMkLst>
            <pc:docMk/>
            <pc:sldMk cId="1737484214" sldId="1333"/>
            <ac:spMk id="15" creationId="{6F67EAC0-66C7-D787-92C5-78C511B0F6A3}"/>
          </ac:spMkLst>
        </pc:spChg>
        <pc:spChg chg="del">
          <ac:chgData name="Jasmin Aguilar" userId="3878d168-317e-4e91-bd81-83e5e7437672" providerId="ADAL" clId="{73CFDA40-97A6-4BE5-90CE-AA8B7ECFA4BE}" dt="2024-04-22T14:13:58.679" v="15387" actId="478"/>
          <ac:spMkLst>
            <pc:docMk/>
            <pc:sldMk cId="1737484214" sldId="1333"/>
            <ac:spMk id="15" creationId="{DC5A50DA-9874-BF71-1235-E6270CE4B70C}"/>
          </ac:spMkLst>
        </pc:spChg>
        <pc:spChg chg="del">
          <ac:chgData name="Jasmin Aguilar" userId="3878d168-317e-4e91-bd81-83e5e7437672" providerId="ADAL" clId="{73CFDA40-97A6-4BE5-90CE-AA8B7ECFA4BE}" dt="2024-04-22T14:13:52.854" v="15382" actId="478"/>
          <ac:spMkLst>
            <pc:docMk/>
            <pc:sldMk cId="1737484214" sldId="1333"/>
            <ac:spMk id="16" creationId="{092ABF92-C5A3-3E58-EA73-DD76CDEC7B00}"/>
          </ac:spMkLst>
        </pc:spChg>
        <pc:spChg chg="add del mod">
          <ac:chgData name="Jasmin Aguilar" userId="3878d168-317e-4e91-bd81-83e5e7437672" providerId="ADAL" clId="{73CFDA40-97A6-4BE5-90CE-AA8B7ECFA4BE}" dt="2024-05-01T14:58:35.052" v="17131" actId="478"/>
          <ac:spMkLst>
            <pc:docMk/>
            <pc:sldMk cId="1737484214" sldId="1333"/>
            <ac:spMk id="16" creationId="{E9A5395D-5112-28C9-BF73-D6B3F69BF825}"/>
          </ac:spMkLst>
        </pc:spChg>
        <pc:spChg chg="add del mod">
          <ac:chgData name="Jasmin Aguilar" userId="3878d168-317e-4e91-bd81-83e5e7437672" providerId="ADAL" clId="{73CFDA40-97A6-4BE5-90CE-AA8B7ECFA4BE}" dt="2024-05-01T14:58:34.612" v="17130" actId="478"/>
          <ac:spMkLst>
            <pc:docMk/>
            <pc:sldMk cId="1737484214" sldId="1333"/>
            <ac:spMk id="17" creationId="{588A75B2-EB04-6166-7696-C758B2A4CE5D}"/>
          </ac:spMkLst>
        </pc:spChg>
        <pc:spChg chg="del">
          <ac:chgData name="Jasmin Aguilar" userId="3878d168-317e-4e91-bd81-83e5e7437672" providerId="ADAL" clId="{73CFDA40-97A6-4BE5-90CE-AA8B7ECFA4BE}" dt="2024-04-22T14:13:52.854" v="15382" actId="478"/>
          <ac:spMkLst>
            <pc:docMk/>
            <pc:sldMk cId="1737484214" sldId="1333"/>
            <ac:spMk id="17" creationId="{E7FAE701-9AD3-3E5B-8250-E77F1115FAC4}"/>
          </ac:spMkLst>
        </pc:spChg>
        <pc:spChg chg="del">
          <ac:chgData name="Jasmin Aguilar" userId="3878d168-317e-4e91-bd81-83e5e7437672" providerId="ADAL" clId="{73CFDA40-97A6-4BE5-90CE-AA8B7ECFA4BE}" dt="2024-04-22T14:13:57.880" v="15386" actId="478"/>
          <ac:spMkLst>
            <pc:docMk/>
            <pc:sldMk cId="1737484214" sldId="1333"/>
            <ac:spMk id="20" creationId="{906B5647-2CE5-1DA0-DE8C-8EBB185149D9}"/>
          </ac:spMkLst>
        </pc:spChg>
        <pc:spChg chg="add del mod">
          <ac:chgData name="Jasmin Aguilar" userId="3878d168-317e-4e91-bd81-83e5e7437672" providerId="ADAL" clId="{73CFDA40-97A6-4BE5-90CE-AA8B7ECFA4BE}" dt="2024-05-01T15:22:41.926" v="17286" actId="1076"/>
          <ac:spMkLst>
            <pc:docMk/>
            <pc:sldMk cId="1737484214" sldId="1333"/>
            <ac:spMk id="22" creationId="{7DDD9823-AF43-C07E-4238-38F718FDB930}"/>
          </ac:spMkLst>
        </pc:spChg>
        <pc:spChg chg="mod">
          <ac:chgData name="Jasmin Aguilar" userId="3878d168-317e-4e91-bd81-83e5e7437672" providerId="ADAL" clId="{73CFDA40-97A6-4BE5-90CE-AA8B7ECFA4BE}" dt="2024-05-01T14:59:48.909" v="17146" actId="1076"/>
          <ac:spMkLst>
            <pc:docMk/>
            <pc:sldMk cId="1737484214" sldId="1333"/>
            <ac:spMk id="24" creationId="{BA961082-453C-CD28-93C9-1A81F344D54C}"/>
          </ac:spMkLst>
        </pc:spChg>
        <pc:spChg chg="del">
          <ac:chgData name="Jasmin Aguilar" userId="3878d168-317e-4e91-bd81-83e5e7437672" providerId="ADAL" clId="{73CFDA40-97A6-4BE5-90CE-AA8B7ECFA4BE}" dt="2024-04-23T01:00:47.234" v="15782" actId="478"/>
          <ac:spMkLst>
            <pc:docMk/>
            <pc:sldMk cId="1737484214" sldId="1333"/>
            <ac:spMk id="27" creationId="{164F5FDE-501D-151B-B2DD-B32A820FAA5D}"/>
          </ac:spMkLst>
        </pc:spChg>
        <pc:picChg chg="add del mod">
          <ac:chgData name="Jasmin Aguilar" userId="3878d168-317e-4e91-bd81-83e5e7437672" providerId="ADAL" clId="{73CFDA40-97A6-4BE5-90CE-AA8B7ECFA4BE}" dt="2024-05-01T15:26:15.083" v="17293" actId="478"/>
          <ac:picMkLst>
            <pc:docMk/>
            <pc:sldMk cId="1737484214" sldId="1333"/>
            <ac:picMk id="2" creationId="{2A44C158-4589-CC5C-8B09-3DD8B5D2EDD4}"/>
          </ac:picMkLst>
        </pc:picChg>
        <pc:picChg chg="add del mod">
          <ac:chgData name="Jasmin Aguilar" userId="3878d168-317e-4e91-bd81-83e5e7437672" providerId="ADAL" clId="{73CFDA40-97A6-4BE5-90CE-AA8B7ECFA4BE}" dt="2024-04-23T01:01:07.457" v="15789" actId="478"/>
          <ac:picMkLst>
            <pc:docMk/>
            <pc:sldMk cId="1737484214" sldId="1333"/>
            <ac:picMk id="8" creationId="{1EBC12D3-290B-E2B8-41C0-B51F7E3A3F71}"/>
          </ac:picMkLst>
        </pc:picChg>
        <pc:picChg chg="add mod">
          <ac:chgData name="Jasmin Aguilar" userId="3878d168-317e-4e91-bd81-83e5e7437672" providerId="ADAL" clId="{73CFDA40-97A6-4BE5-90CE-AA8B7ECFA4BE}" dt="2024-05-01T14:57:20.432" v="17127" actId="1076"/>
          <ac:picMkLst>
            <pc:docMk/>
            <pc:sldMk cId="1737484214" sldId="1333"/>
            <ac:picMk id="9" creationId="{F5EEDE25-10B9-8F49-190B-0412F48DE3B5}"/>
          </ac:picMkLst>
        </pc:picChg>
        <pc:picChg chg="add del mod">
          <ac:chgData name="Jasmin Aguilar" userId="3878d168-317e-4e91-bd81-83e5e7437672" providerId="ADAL" clId="{73CFDA40-97A6-4BE5-90CE-AA8B7ECFA4BE}" dt="2024-05-01T14:57:17.524" v="17126" actId="478"/>
          <ac:picMkLst>
            <pc:docMk/>
            <pc:sldMk cId="1737484214" sldId="1333"/>
            <ac:picMk id="18" creationId="{4D718E20-2CC3-73D3-C3AC-D3E46E775EE5}"/>
          </ac:picMkLst>
        </pc:picChg>
        <pc:picChg chg="add del mod">
          <ac:chgData name="Jasmin Aguilar" userId="3878d168-317e-4e91-bd81-83e5e7437672" providerId="ADAL" clId="{73CFDA40-97A6-4BE5-90CE-AA8B7ECFA4BE}" dt="2024-05-01T14:59:44.403" v="17145" actId="478"/>
          <ac:picMkLst>
            <pc:docMk/>
            <pc:sldMk cId="1737484214" sldId="1333"/>
            <ac:picMk id="2050" creationId="{87706C5A-460C-FE01-E47B-D26A9DD7E58F}"/>
          </ac:picMkLst>
        </pc:picChg>
        <pc:extLst>
          <p:ext xmlns:p="http://schemas.openxmlformats.org/presentationml/2006/main" uri="{D6D511B9-2390-475A-947B-AFAB55BFBCF1}">
            <pc226:cmChg xmlns:pc226="http://schemas.microsoft.com/office/powerpoint/2022/06/main/command" chg="add del">
              <pc226:chgData name="Jasmin Aguilar" userId="3878d168-317e-4e91-bd81-83e5e7437672" providerId="ADAL" clId="{73CFDA40-97A6-4BE5-90CE-AA8B7ECFA4BE}" dt="2024-05-01T15:53:20.836" v="17453"/>
              <pc2:cmMkLst xmlns:pc2="http://schemas.microsoft.com/office/powerpoint/2019/9/main/command">
                <pc:docMk/>
                <pc:sldMk cId="1737484214" sldId="1333"/>
                <pc2:cmMk id="{B34B4965-7463-4DC7-B225-569FB22FBC58}"/>
              </pc2:cmMkLst>
            </pc226:cmChg>
          </p:ext>
        </pc:extLst>
      </pc:sldChg>
      <pc:sldChg chg="addSp delSp modSp add del mod ord modNotesTx">
        <pc:chgData name="Jasmin Aguilar" userId="3878d168-317e-4e91-bd81-83e5e7437672" providerId="ADAL" clId="{73CFDA40-97A6-4BE5-90CE-AA8B7ECFA4BE}" dt="2024-04-23T01:07:10.190" v="15923" actId="2696"/>
        <pc:sldMkLst>
          <pc:docMk/>
          <pc:sldMk cId="78636660" sldId="1334"/>
        </pc:sldMkLst>
        <pc:spChg chg="add mod">
          <ac:chgData name="Jasmin Aguilar" userId="3878d168-317e-4e91-bd81-83e5e7437672" providerId="ADAL" clId="{73CFDA40-97A6-4BE5-90CE-AA8B7ECFA4BE}" dt="2024-04-23T00:01:25.979" v="15602" actId="1076"/>
          <ac:spMkLst>
            <pc:docMk/>
            <pc:sldMk cId="78636660" sldId="1334"/>
            <ac:spMk id="3" creationId="{57F0F5CF-54C6-C540-C68C-35E234989258}"/>
          </ac:spMkLst>
        </pc:spChg>
        <pc:spChg chg="add mod">
          <ac:chgData name="Jasmin Aguilar" userId="3878d168-317e-4e91-bd81-83e5e7437672" providerId="ADAL" clId="{73CFDA40-97A6-4BE5-90CE-AA8B7ECFA4BE}" dt="2024-04-23T00:01:25.979" v="15602" actId="1076"/>
          <ac:spMkLst>
            <pc:docMk/>
            <pc:sldMk cId="78636660" sldId="1334"/>
            <ac:spMk id="4" creationId="{078E1646-5613-FCF9-FC57-27E0BFB356A1}"/>
          </ac:spMkLst>
        </pc:spChg>
        <pc:spChg chg="add mod">
          <ac:chgData name="Jasmin Aguilar" userId="3878d168-317e-4e91-bd81-83e5e7437672" providerId="ADAL" clId="{73CFDA40-97A6-4BE5-90CE-AA8B7ECFA4BE}" dt="2024-04-23T00:01:25.979" v="15602" actId="1076"/>
          <ac:spMkLst>
            <pc:docMk/>
            <pc:sldMk cId="78636660" sldId="1334"/>
            <ac:spMk id="5" creationId="{39A4856A-1931-6990-6CD6-967FEA4DB761}"/>
          </ac:spMkLst>
        </pc:spChg>
        <pc:spChg chg="del">
          <ac:chgData name="Jasmin Aguilar" userId="3878d168-317e-4e91-bd81-83e5e7437672" providerId="ADAL" clId="{73CFDA40-97A6-4BE5-90CE-AA8B7ECFA4BE}" dt="2024-04-23T00:00:13.697" v="15580" actId="478"/>
          <ac:spMkLst>
            <pc:docMk/>
            <pc:sldMk cId="78636660" sldId="1334"/>
            <ac:spMk id="25" creationId="{4368A64F-A36F-3E6F-082B-46334F952A51}"/>
          </ac:spMkLst>
        </pc:spChg>
        <pc:spChg chg="mod">
          <ac:chgData name="Jasmin Aguilar" userId="3878d168-317e-4e91-bd81-83e5e7437672" providerId="ADAL" clId="{73CFDA40-97A6-4BE5-90CE-AA8B7ECFA4BE}" dt="2024-04-23T01:00:02.400" v="15762" actId="14100"/>
          <ac:spMkLst>
            <pc:docMk/>
            <pc:sldMk cId="78636660" sldId="1334"/>
            <ac:spMk id="26" creationId="{F2D95336-C5C9-CC68-D8FC-59961AB59AE9}"/>
          </ac:spMkLst>
        </pc:spChg>
        <pc:graphicFrameChg chg="del">
          <ac:chgData name="Jasmin Aguilar" userId="3878d168-317e-4e91-bd81-83e5e7437672" providerId="ADAL" clId="{73CFDA40-97A6-4BE5-90CE-AA8B7ECFA4BE}" dt="2024-04-23T00:00:09.021" v="15576" actId="478"/>
          <ac:graphicFrameMkLst>
            <pc:docMk/>
            <pc:sldMk cId="78636660" sldId="1334"/>
            <ac:graphicFrameMk id="20" creationId="{4B6D4C17-A17B-E062-9343-C3EB40CE64B6}"/>
          </ac:graphicFrameMkLst>
        </pc:graphicFrameChg>
        <pc:picChg chg="add del mod">
          <ac:chgData name="Jasmin Aguilar" userId="3878d168-317e-4e91-bd81-83e5e7437672" providerId="ADAL" clId="{73CFDA40-97A6-4BE5-90CE-AA8B7ECFA4BE}" dt="2024-04-23T00:00:19.085" v="15582" actId="478"/>
          <ac:picMkLst>
            <pc:docMk/>
            <pc:sldMk cId="78636660" sldId="1334"/>
            <ac:picMk id="2" creationId="{E6E59401-F1CF-5150-08F9-A05F2FFDBE16}"/>
          </ac:picMkLst>
        </pc:picChg>
        <pc:picChg chg="add mod">
          <ac:chgData name="Jasmin Aguilar" userId="3878d168-317e-4e91-bd81-83e5e7437672" providerId="ADAL" clId="{73CFDA40-97A6-4BE5-90CE-AA8B7ECFA4BE}" dt="2024-04-23T00:01:36.669" v="15605" actId="1076"/>
          <ac:picMkLst>
            <pc:docMk/>
            <pc:sldMk cId="78636660" sldId="1334"/>
            <ac:picMk id="6" creationId="{62906702-5531-12C1-6FE4-6588CB39881B}"/>
          </ac:picMkLst>
        </pc:picChg>
        <pc:picChg chg="add mod">
          <ac:chgData name="Jasmin Aguilar" userId="3878d168-317e-4e91-bd81-83e5e7437672" providerId="ADAL" clId="{73CFDA40-97A6-4BE5-90CE-AA8B7ECFA4BE}" dt="2024-04-23T01:05:18.526" v="15886" actId="14100"/>
          <ac:picMkLst>
            <pc:docMk/>
            <pc:sldMk cId="78636660" sldId="1334"/>
            <ac:picMk id="7" creationId="{B09CF05C-46F3-D25E-2A55-3EC3B5244CC7}"/>
          </ac:picMkLst>
        </pc:picChg>
        <pc:picChg chg="del">
          <ac:chgData name="Jasmin Aguilar" userId="3878d168-317e-4e91-bd81-83e5e7437672" providerId="ADAL" clId="{73CFDA40-97A6-4BE5-90CE-AA8B7ECFA4BE}" dt="2024-04-23T00:00:11.169" v="15579" actId="478"/>
          <ac:picMkLst>
            <pc:docMk/>
            <pc:sldMk cId="78636660" sldId="1334"/>
            <ac:picMk id="19" creationId="{28A9DE66-CFC1-DDAD-A517-26279886F730}"/>
          </ac:picMkLst>
        </pc:picChg>
        <pc:picChg chg="del">
          <ac:chgData name="Jasmin Aguilar" userId="3878d168-317e-4e91-bd81-83e5e7437672" providerId="ADAL" clId="{73CFDA40-97A6-4BE5-90CE-AA8B7ECFA4BE}" dt="2024-04-23T00:00:09.021" v="15576" actId="478"/>
          <ac:picMkLst>
            <pc:docMk/>
            <pc:sldMk cId="78636660" sldId="1334"/>
            <ac:picMk id="21" creationId="{EB1191EB-4D16-E1E1-3143-F20A0414285E}"/>
          </ac:picMkLst>
        </pc:picChg>
        <pc:picChg chg="del">
          <ac:chgData name="Jasmin Aguilar" userId="3878d168-317e-4e91-bd81-83e5e7437672" providerId="ADAL" clId="{73CFDA40-97A6-4BE5-90CE-AA8B7ECFA4BE}" dt="2024-04-23T00:00:10.057" v="15577" actId="478"/>
          <ac:picMkLst>
            <pc:docMk/>
            <pc:sldMk cId="78636660" sldId="1334"/>
            <ac:picMk id="22" creationId="{D7C9CC0F-CE08-E5CA-AF9B-1F9EDE9691FB}"/>
          </ac:picMkLst>
        </pc:picChg>
        <pc:picChg chg="del">
          <ac:chgData name="Jasmin Aguilar" userId="3878d168-317e-4e91-bd81-83e5e7437672" providerId="ADAL" clId="{73CFDA40-97A6-4BE5-90CE-AA8B7ECFA4BE}" dt="2024-04-23T00:00:10.705" v="15578" actId="478"/>
          <ac:picMkLst>
            <pc:docMk/>
            <pc:sldMk cId="78636660" sldId="1334"/>
            <ac:picMk id="23" creationId="{31397EB1-646C-3D04-A2D4-C99F1A480E42}"/>
          </ac:picMkLst>
        </pc:picChg>
      </pc:sldChg>
      <pc:sldChg chg="addSp delSp modSp add mod modNotesTx">
        <pc:chgData name="Jasmin Aguilar" userId="3878d168-317e-4e91-bd81-83e5e7437672" providerId="ADAL" clId="{73CFDA40-97A6-4BE5-90CE-AA8B7ECFA4BE}" dt="2024-04-23T01:02:16.865" v="15824" actId="1076"/>
        <pc:sldMkLst>
          <pc:docMk/>
          <pc:sldMk cId="722359856" sldId="1335"/>
        </pc:sldMkLst>
        <pc:spChg chg="mod">
          <ac:chgData name="Jasmin Aguilar" userId="3878d168-317e-4e91-bd81-83e5e7437672" providerId="ADAL" clId="{73CFDA40-97A6-4BE5-90CE-AA8B7ECFA4BE}" dt="2024-04-23T00:09:34.902" v="15708" actId="1076"/>
          <ac:spMkLst>
            <pc:docMk/>
            <pc:sldMk cId="722359856" sldId="1335"/>
            <ac:spMk id="2" creationId="{00000000-0000-0000-0000-000000000000}"/>
          </ac:spMkLst>
        </pc:spChg>
        <pc:spChg chg="del mod">
          <ac:chgData name="Jasmin Aguilar" userId="3878d168-317e-4e91-bd81-83e5e7437672" providerId="ADAL" clId="{73CFDA40-97A6-4BE5-90CE-AA8B7ECFA4BE}" dt="2024-04-23T00:03:10.259" v="15621" actId="478"/>
          <ac:spMkLst>
            <pc:docMk/>
            <pc:sldMk cId="722359856" sldId="1335"/>
            <ac:spMk id="3" creationId="{00000000-0000-0000-0000-000000000000}"/>
          </ac:spMkLst>
        </pc:spChg>
        <pc:picChg chg="add mod">
          <ac:chgData name="Jasmin Aguilar" userId="3878d168-317e-4e91-bd81-83e5e7437672" providerId="ADAL" clId="{73CFDA40-97A6-4BE5-90CE-AA8B7ECFA4BE}" dt="2024-04-23T01:02:16.865" v="15824" actId="1076"/>
          <ac:picMkLst>
            <pc:docMk/>
            <pc:sldMk cId="722359856" sldId="1335"/>
            <ac:picMk id="4" creationId="{E243E115-3300-CBEA-9E34-43CC55D24316}"/>
          </ac:picMkLst>
        </pc:picChg>
        <pc:picChg chg="add mod">
          <ac:chgData name="Jasmin Aguilar" userId="3878d168-317e-4e91-bd81-83e5e7437672" providerId="ADAL" clId="{73CFDA40-97A6-4BE5-90CE-AA8B7ECFA4BE}" dt="2024-04-23T00:03:29.676" v="15630" actId="1076"/>
          <ac:picMkLst>
            <pc:docMk/>
            <pc:sldMk cId="722359856" sldId="1335"/>
            <ac:picMk id="5" creationId="{E3F77663-3D74-4A72-A822-E8800B83FF45}"/>
          </ac:picMkLst>
        </pc:picChg>
        <pc:picChg chg="add mod">
          <ac:chgData name="Jasmin Aguilar" userId="3878d168-317e-4e91-bd81-83e5e7437672" providerId="ADAL" clId="{73CFDA40-97A6-4BE5-90CE-AA8B7ECFA4BE}" dt="2024-04-23T00:03:30.779" v="15631" actId="1076"/>
          <ac:picMkLst>
            <pc:docMk/>
            <pc:sldMk cId="722359856" sldId="1335"/>
            <ac:picMk id="8" creationId="{8A62F696-D230-E6F4-185A-8C387CBA9815}"/>
          </ac:picMkLst>
        </pc:picChg>
        <pc:picChg chg="add mod">
          <ac:chgData name="Jasmin Aguilar" userId="3878d168-317e-4e91-bd81-83e5e7437672" providerId="ADAL" clId="{73CFDA40-97A6-4BE5-90CE-AA8B7ECFA4BE}" dt="2024-04-23T00:03:32.648" v="15632" actId="1076"/>
          <ac:picMkLst>
            <pc:docMk/>
            <pc:sldMk cId="722359856" sldId="1335"/>
            <ac:picMk id="9" creationId="{A4EC15B6-FA3F-E1F5-C470-D1F032E59DA9}"/>
          </ac:picMkLst>
        </pc:picChg>
        <pc:picChg chg="del">
          <ac:chgData name="Jasmin Aguilar" userId="3878d168-317e-4e91-bd81-83e5e7437672" providerId="ADAL" clId="{73CFDA40-97A6-4BE5-90CE-AA8B7ECFA4BE}" dt="2024-04-23T00:02:55.550" v="15614" actId="478"/>
          <ac:picMkLst>
            <pc:docMk/>
            <pc:sldMk cId="722359856" sldId="1335"/>
            <ac:picMk id="11" creationId="{7B1F52D4-FCB3-D231-FA1E-D7BF8A4F8FB8}"/>
          </ac:picMkLst>
        </pc:picChg>
        <pc:picChg chg="del">
          <ac:chgData name="Jasmin Aguilar" userId="3878d168-317e-4e91-bd81-83e5e7437672" providerId="ADAL" clId="{73CFDA40-97A6-4BE5-90CE-AA8B7ECFA4BE}" dt="2024-04-23T00:03:02.926" v="15618" actId="478"/>
          <ac:picMkLst>
            <pc:docMk/>
            <pc:sldMk cId="722359856" sldId="1335"/>
            <ac:picMk id="1026" creationId="{279EC556-A4E2-2942-D3E7-D5B59361B0C0}"/>
          </ac:picMkLst>
        </pc:picChg>
      </pc:sldChg>
      <pc:sldChg chg="addSp delSp modSp add mod ord modNotesTx">
        <pc:chgData name="Jasmin Aguilar" userId="3878d168-317e-4e91-bd81-83e5e7437672" providerId="ADAL" clId="{73CFDA40-97A6-4BE5-90CE-AA8B7ECFA4BE}" dt="2024-04-23T01:07:06.344" v="15922"/>
        <pc:sldMkLst>
          <pc:docMk/>
          <pc:sldMk cId="2691404954" sldId="1336"/>
        </pc:sldMkLst>
        <pc:spChg chg="add del mod">
          <ac:chgData name="Jasmin Aguilar" userId="3878d168-317e-4e91-bd81-83e5e7437672" providerId="ADAL" clId="{73CFDA40-97A6-4BE5-90CE-AA8B7ECFA4BE}" dt="2024-04-23T01:06:03.225" v="15903" actId="478"/>
          <ac:spMkLst>
            <pc:docMk/>
            <pc:sldMk cId="2691404954" sldId="1336"/>
            <ac:spMk id="2" creationId="{00000000-0000-0000-0000-000000000000}"/>
          </ac:spMkLst>
        </pc:spChg>
        <pc:spChg chg="add del mod">
          <ac:chgData name="Jasmin Aguilar" userId="3878d168-317e-4e91-bd81-83e5e7437672" providerId="ADAL" clId="{73CFDA40-97A6-4BE5-90CE-AA8B7ECFA4BE}" dt="2024-04-23T01:06:24.366" v="15910" actId="478"/>
          <ac:spMkLst>
            <pc:docMk/>
            <pc:sldMk cId="2691404954" sldId="1336"/>
            <ac:spMk id="4" creationId="{CECB41A1-D4C0-F275-4375-908D705CFFEA}"/>
          </ac:spMkLst>
        </pc:spChg>
        <pc:spChg chg="add mod">
          <ac:chgData name="Jasmin Aguilar" userId="3878d168-317e-4e91-bd81-83e5e7437672" providerId="ADAL" clId="{73CFDA40-97A6-4BE5-90CE-AA8B7ECFA4BE}" dt="2024-04-23T01:06:30.999" v="15912" actId="14100"/>
          <ac:spMkLst>
            <pc:docMk/>
            <pc:sldMk cId="2691404954" sldId="1336"/>
            <ac:spMk id="5" creationId="{E74E6E35-96F1-D5FE-8950-FB37675DC1CB}"/>
          </ac:spMkLst>
        </pc:spChg>
        <pc:spChg chg="add del mod">
          <ac:chgData name="Jasmin Aguilar" userId="3878d168-317e-4e91-bd81-83e5e7437672" providerId="ADAL" clId="{73CFDA40-97A6-4BE5-90CE-AA8B7ECFA4BE}" dt="2024-04-23T00:10:04.894" v="15720" actId="1076"/>
          <ac:spMkLst>
            <pc:docMk/>
            <pc:sldMk cId="2691404954" sldId="1336"/>
            <ac:spMk id="6" creationId="{00000000-0000-0000-0000-000000000000}"/>
          </ac:spMkLst>
        </pc:spChg>
        <pc:spChg chg="mod">
          <ac:chgData name="Jasmin Aguilar" userId="3878d168-317e-4e91-bd81-83e5e7437672" providerId="ADAL" clId="{73CFDA40-97A6-4BE5-90CE-AA8B7ECFA4BE}" dt="2024-04-23T00:10:08.069" v="15721" actId="1076"/>
          <ac:spMkLst>
            <pc:docMk/>
            <pc:sldMk cId="2691404954" sldId="1336"/>
            <ac:spMk id="7" creationId="{00000000-0000-0000-0000-000000000000}"/>
          </ac:spMkLst>
        </pc:spChg>
        <pc:spChg chg="add mod">
          <ac:chgData name="Jasmin Aguilar" userId="3878d168-317e-4e91-bd81-83e5e7437672" providerId="ADAL" clId="{73CFDA40-97A6-4BE5-90CE-AA8B7ECFA4BE}" dt="2024-04-23T01:06:53.111" v="15920" actId="1076"/>
          <ac:spMkLst>
            <pc:docMk/>
            <pc:sldMk cId="2691404954" sldId="1336"/>
            <ac:spMk id="8" creationId="{36F939E2-B27A-565F-46E5-1D4F77C4C261}"/>
          </ac:spMkLst>
        </pc:spChg>
        <pc:spChg chg="add mod">
          <ac:chgData name="Jasmin Aguilar" userId="3878d168-317e-4e91-bd81-83e5e7437672" providerId="ADAL" clId="{73CFDA40-97A6-4BE5-90CE-AA8B7ECFA4BE}" dt="2024-04-23T00:10:23.938" v="15725"/>
          <ac:spMkLst>
            <pc:docMk/>
            <pc:sldMk cId="2691404954" sldId="1336"/>
            <ac:spMk id="10" creationId="{E8FBEF6B-B48B-226A-EDAF-6BB09BD3F814}"/>
          </ac:spMkLst>
        </pc:spChg>
        <pc:spChg chg="add mod">
          <ac:chgData name="Jasmin Aguilar" userId="3878d168-317e-4e91-bd81-83e5e7437672" providerId="ADAL" clId="{73CFDA40-97A6-4BE5-90CE-AA8B7ECFA4BE}" dt="2024-04-23T00:10:23.938" v="15725"/>
          <ac:spMkLst>
            <pc:docMk/>
            <pc:sldMk cId="2691404954" sldId="1336"/>
            <ac:spMk id="11" creationId="{A59FD33E-5646-0122-5FA2-5B6D9FC2210D}"/>
          </ac:spMkLst>
        </pc:spChg>
        <pc:spChg chg="add mod">
          <ac:chgData name="Jasmin Aguilar" userId="3878d168-317e-4e91-bd81-83e5e7437672" providerId="ADAL" clId="{73CFDA40-97A6-4BE5-90CE-AA8B7ECFA4BE}" dt="2024-04-23T00:10:34.453" v="15729"/>
          <ac:spMkLst>
            <pc:docMk/>
            <pc:sldMk cId="2691404954" sldId="1336"/>
            <ac:spMk id="12" creationId="{B0C756D2-6B47-57D3-C6E2-388BF5A3F1B6}"/>
          </ac:spMkLst>
        </pc:spChg>
        <pc:spChg chg="add mod ord">
          <ac:chgData name="Jasmin Aguilar" userId="3878d168-317e-4e91-bd81-83e5e7437672" providerId="ADAL" clId="{73CFDA40-97A6-4BE5-90CE-AA8B7ECFA4BE}" dt="2024-04-23T00:10:33.566" v="15728" actId="167"/>
          <ac:spMkLst>
            <pc:docMk/>
            <pc:sldMk cId="2691404954" sldId="1336"/>
            <ac:spMk id="13" creationId="{99998832-8C3B-39D0-22EC-AC23F5B0F969}"/>
          </ac:spMkLst>
        </pc:spChg>
        <pc:spChg chg="add del mod">
          <ac:chgData name="Jasmin Aguilar" userId="3878d168-317e-4e91-bd81-83e5e7437672" providerId="ADAL" clId="{73CFDA40-97A6-4BE5-90CE-AA8B7ECFA4BE}" dt="2024-04-23T01:05:59.327" v="15900" actId="478"/>
          <ac:spMkLst>
            <pc:docMk/>
            <pc:sldMk cId="2691404954" sldId="1336"/>
            <ac:spMk id="15" creationId="{C5A98057-A8E8-F3E2-36B5-F61F74D7D2E6}"/>
          </ac:spMkLst>
        </pc:spChg>
        <pc:spChg chg="add del mod">
          <ac:chgData name="Jasmin Aguilar" userId="3878d168-317e-4e91-bd81-83e5e7437672" providerId="ADAL" clId="{73CFDA40-97A6-4BE5-90CE-AA8B7ECFA4BE}" dt="2024-04-23T01:06:00.015" v="15901" actId="478"/>
          <ac:spMkLst>
            <pc:docMk/>
            <pc:sldMk cId="2691404954" sldId="1336"/>
            <ac:spMk id="16" creationId="{A4420305-7E89-9354-4712-8EA2D6AF6886}"/>
          </ac:spMkLst>
        </pc:spChg>
        <pc:spChg chg="add del mod">
          <ac:chgData name="Jasmin Aguilar" userId="3878d168-317e-4e91-bd81-83e5e7437672" providerId="ADAL" clId="{73CFDA40-97A6-4BE5-90CE-AA8B7ECFA4BE}" dt="2024-04-23T01:06:05.531" v="15904" actId="478"/>
          <ac:spMkLst>
            <pc:docMk/>
            <pc:sldMk cId="2691404954" sldId="1336"/>
            <ac:spMk id="17" creationId="{ED33A6F2-6FD1-A1D5-6238-820BD605162D}"/>
          </ac:spMkLst>
        </pc:spChg>
        <pc:spChg chg="add del mod">
          <ac:chgData name="Jasmin Aguilar" userId="3878d168-317e-4e91-bd81-83e5e7437672" providerId="ADAL" clId="{73CFDA40-97A6-4BE5-90CE-AA8B7ECFA4BE}" dt="2024-04-23T01:05:59.327" v="15900" actId="478"/>
          <ac:spMkLst>
            <pc:docMk/>
            <pc:sldMk cId="2691404954" sldId="1336"/>
            <ac:spMk id="18" creationId="{3430EBE3-9E76-F616-06B4-512088EE466A}"/>
          </ac:spMkLst>
        </pc:spChg>
        <pc:picChg chg="add mod">
          <ac:chgData name="Jasmin Aguilar" userId="3878d168-317e-4e91-bd81-83e5e7437672" providerId="ADAL" clId="{73CFDA40-97A6-4BE5-90CE-AA8B7ECFA4BE}" dt="2024-04-23T00:10:23.938" v="15725"/>
          <ac:picMkLst>
            <pc:docMk/>
            <pc:sldMk cId="2691404954" sldId="1336"/>
            <ac:picMk id="3" creationId="{029A1819-E9BB-3CA5-F666-9BB2D9C8363F}"/>
          </ac:picMkLst>
        </pc:picChg>
        <pc:picChg chg="add mod">
          <ac:chgData name="Jasmin Aguilar" userId="3878d168-317e-4e91-bd81-83e5e7437672" providerId="ADAL" clId="{73CFDA40-97A6-4BE5-90CE-AA8B7ECFA4BE}" dt="2024-04-23T01:05:56.724" v="15899" actId="1076"/>
          <ac:picMkLst>
            <pc:docMk/>
            <pc:sldMk cId="2691404954" sldId="1336"/>
            <ac:picMk id="3" creationId="{6DC6FC20-19BA-49C2-BF7A-2B2396AD7D7F}"/>
          </ac:picMkLst>
        </pc:picChg>
        <pc:picChg chg="del">
          <ac:chgData name="Jasmin Aguilar" userId="3878d168-317e-4e91-bd81-83e5e7437672" providerId="ADAL" clId="{73CFDA40-97A6-4BE5-90CE-AA8B7ECFA4BE}" dt="2024-04-23T00:09:51.768" v="15712" actId="478"/>
          <ac:picMkLst>
            <pc:docMk/>
            <pc:sldMk cId="2691404954" sldId="1336"/>
            <ac:picMk id="4" creationId="{E243E115-3300-CBEA-9E34-43CC55D24316}"/>
          </ac:picMkLst>
        </pc:picChg>
        <pc:picChg chg="del">
          <ac:chgData name="Jasmin Aguilar" userId="3878d168-317e-4e91-bd81-83e5e7437672" providerId="ADAL" clId="{73CFDA40-97A6-4BE5-90CE-AA8B7ECFA4BE}" dt="2024-04-23T00:09:52.523" v="15713" actId="478"/>
          <ac:picMkLst>
            <pc:docMk/>
            <pc:sldMk cId="2691404954" sldId="1336"/>
            <ac:picMk id="5" creationId="{E3F77663-3D74-4A72-A822-E8800B83FF45}"/>
          </ac:picMkLst>
        </pc:picChg>
        <pc:picChg chg="del">
          <ac:chgData name="Jasmin Aguilar" userId="3878d168-317e-4e91-bd81-83e5e7437672" providerId="ADAL" clId="{73CFDA40-97A6-4BE5-90CE-AA8B7ECFA4BE}" dt="2024-04-23T00:09:53.073" v="15714" actId="478"/>
          <ac:picMkLst>
            <pc:docMk/>
            <pc:sldMk cId="2691404954" sldId="1336"/>
            <ac:picMk id="8" creationId="{8A62F696-D230-E6F4-185A-8C387CBA9815}"/>
          </ac:picMkLst>
        </pc:picChg>
        <pc:picChg chg="add mod">
          <ac:chgData name="Jasmin Aguilar" userId="3878d168-317e-4e91-bd81-83e5e7437672" providerId="ADAL" clId="{73CFDA40-97A6-4BE5-90CE-AA8B7ECFA4BE}" dt="2024-04-23T01:06:55.162" v="15921" actId="1076"/>
          <ac:picMkLst>
            <pc:docMk/>
            <pc:sldMk cId="2691404954" sldId="1336"/>
            <ac:picMk id="9" creationId="{16BB92D1-6B96-CA48-C940-520CFA005CFD}"/>
          </ac:picMkLst>
        </pc:picChg>
        <pc:picChg chg="del">
          <ac:chgData name="Jasmin Aguilar" userId="3878d168-317e-4e91-bd81-83e5e7437672" providerId="ADAL" clId="{73CFDA40-97A6-4BE5-90CE-AA8B7ECFA4BE}" dt="2024-04-23T00:09:53.767" v="15715" actId="478"/>
          <ac:picMkLst>
            <pc:docMk/>
            <pc:sldMk cId="2691404954" sldId="1336"/>
            <ac:picMk id="9" creationId="{A4EC15B6-FA3F-E1F5-C470-D1F032E59DA9}"/>
          </ac:picMkLst>
        </pc:picChg>
        <pc:picChg chg="add del mod">
          <ac:chgData name="Jasmin Aguilar" userId="3878d168-317e-4e91-bd81-83e5e7437672" providerId="ADAL" clId="{73CFDA40-97A6-4BE5-90CE-AA8B7ECFA4BE}" dt="2024-04-23T01:05:51.234" v="15895" actId="478"/>
          <ac:picMkLst>
            <pc:docMk/>
            <pc:sldMk cId="2691404954" sldId="1336"/>
            <ac:picMk id="14" creationId="{6A693C15-23D7-33E1-BC6F-202498018D21}"/>
          </ac:picMkLst>
        </pc:picChg>
      </pc:sldChg>
      <pc:sldChg chg="addSp delSp modSp add mod modNotesTx">
        <pc:chgData name="Jasmin Aguilar" userId="3878d168-317e-4e91-bd81-83e5e7437672" providerId="ADAL" clId="{73CFDA40-97A6-4BE5-90CE-AA8B7ECFA4BE}" dt="2024-05-20T18:06:04.565" v="19746" actId="1076"/>
        <pc:sldMkLst>
          <pc:docMk/>
          <pc:sldMk cId="1054593268" sldId="1337"/>
        </pc:sldMkLst>
        <pc:spChg chg="add del mod">
          <ac:chgData name="Jasmin Aguilar" userId="3878d168-317e-4e91-bd81-83e5e7437672" providerId="ADAL" clId="{73CFDA40-97A6-4BE5-90CE-AA8B7ECFA4BE}" dt="2024-05-20T18:05:40.595" v="19735" actId="478"/>
          <ac:spMkLst>
            <pc:docMk/>
            <pc:sldMk cId="1054593268" sldId="1337"/>
            <ac:spMk id="3" creationId="{0DCA4925-D78D-231D-2963-E06B5A887283}"/>
          </ac:spMkLst>
        </pc:spChg>
        <pc:spChg chg="del mod">
          <ac:chgData name="Jasmin Aguilar" userId="3878d168-317e-4e91-bd81-83e5e7437672" providerId="ADAL" clId="{73CFDA40-97A6-4BE5-90CE-AA8B7ECFA4BE}" dt="2024-05-20T18:05:24.032" v="19726" actId="478"/>
          <ac:spMkLst>
            <pc:docMk/>
            <pc:sldMk cId="1054593268" sldId="1337"/>
            <ac:spMk id="4" creationId="{2999769C-9FD4-1479-B2FD-087FBEDDBD9F}"/>
          </ac:spMkLst>
        </pc:spChg>
        <pc:spChg chg="del">
          <ac:chgData name="Jasmin Aguilar" userId="3878d168-317e-4e91-bd81-83e5e7437672" providerId="ADAL" clId="{73CFDA40-97A6-4BE5-90CE-AA8B7ECFA4BE}" dt="2024-05-20T18:05:21.063" v="19724" actId="478"/>
          <ac:spMkLst>
            <pc:docMk/>
            <pc:sldMk cId="1054593268" sldId="1337"/>
            <ac:spMk id="5" creationId="{A32B2714-F021-6A32-A60C-F7E5B6B164E8}"/>
          </ac:spMkLst>
        </pc:spChg>
        <pc:spChg chg="del">
          <ac:chgData name="Jasmin Aguilar" userId="3878d168-317e-4e91-bd81-83e5e7437672" providerId="ADAL" clId="{73CFDA40-97A6-4BE5-90CE-AA8B7ECFA4BE}" dt="2024-05-20T18:05:21.063" v="19724" actId="478"/>
          <ac:spMkLst>
            <pc:docMk/>
            <pc:sldMk cId="1054593268" sldId="1337"/>
            <ac:spMk id="6" creationId="{2AB52069-02F7-3187-087D-A6F7DFBEE6CA}"/>
          </ac:spMkLst>
        </pc:spChg>
        <pc:spChg chg="del mod">
          <ac:chgData name="Jasmin Aguilar" userId="3878d168-317e-4e91-bd81-83e5e7437672" providerId="ADAL" clId="{73CFDA40-97A6-4BE5-90CE-AA8B7ECFA4BE}" dt="2024-05-20T18:05:21.063" v="19724" actId="478"/>
          <ac:spMkLst>
            <pc:docMk/>
            <pc:sldMk cId="1054593268" sldId="1337"/>
            <ac:spMk id="10" creationId="{E3D033A9-00ED-E86C-1C0F-AB3DAAFA6EDB}"/>
          </ac:spMkLst>
        </pc:spChg>
        <pc:spChg chg="del">
          <ac:chgData name="Jasmin Aguilar" userId="3878d168-317e-4e91-bd81-83e5e7437672" providerId="ADAL" clId="{73CFDA40-97A6-4BE5-90CE-AA8B7ECFA4BE}" dt="2024-05-20T18:05:17.482" v="19723" actId="478"/>
          <ac:spMkLst>
            <pc:docMk/>
            <pc:sldMk cId="1054593268" sldId="1337"/>
            <ac:spMk id="11" creationId="{D7653A0D-2906-0132-6E0A-5BF141DE70A4}"/>
          </ac:spMkLst>
        </pc:spChg>
        <pc:spChg chg="del mod">
          <ac:chgData name="Jasmin Aguilar" userId="3878d168-317e-4e91-bd81-83e5e7437672" providerId="ADAL" clId="{73CFDA40-97A6-4BE5-90CE-AA8B7ECFA4BE}" dt="2024-05-20T18:05:17.482" v="19723" actId="478"/>
          <ac:spMkLst>
            <pc:docMk/>
            <pc:sldMk cId="1054593268" sldId="1337"/>
            <ac:spMk id="12" creationId="{861D1492-D0FE-22D3-BF26-F177B98E0896}"/>
          </ac:spMkLst>
        </pc:spChg>
        <pc:spChg chg="del mod">
          <ac:chgData name="Jasmin Aguilar" userId="3878d168-317e-4e91-bd81-83e5e7437672" providerId="ADAL" clId="{73CFDA40-97A6-4BE5-90CE-AA8B7ECFA4BE}" dt="2024-05-20T18:05:21.063" v="19724" actId="478"/>
          <ac:spMkLst>
            <pc:docMk/>
            <pc:sldMk cId="1054593268" sldId="1337"/>
            <ac:spMk id="13" creationId="{62BA9193-9FC1-1DC0-7119-A70FA4F037D0}"/>
          </ac:spMkLst>
        </pc:spChg>
        <pc:spChg chg="add del">
          <ac:chgData name="Jasmin Aguilar" userId="3878d168-317e-4e91-bd81-83e5e7437672" providerId="ADAL" clId="{73CFDA40-97A6-4BE5-90CE-AA8B7ECFA4BE}" dt="2024-05-20T18:05:35.104" v="19730" actId="478"/>
          <ac:spMkLst>
            <pc:docMk/>
            <pc:sldMk cId="1054593268" sldId="1337"/>
            <ac:spMk id="22" creationId="{7DDD9823-AF43-C07E-4238-38F718FDB930}"/>
          </ac:spMkLst>
        </pc:spChg>
        <pc:spChg chg="del mod">
          <ac:chgData name="Jasmin Aguilar" userId="3878d168-317e-4e91-bd81-83e5e7437672" providerId="ADAL" clId="{73CFDA40-97A6-4BE5-90CE-AA8B7ECFA4BE}" dt="2024-05-20T18:05:43.591" v="19737" actId="478"/>
          <ac:spMkLst>
            <pc:docMk/>
            <pc:sldMk cId="1054593268" sldId="1337"/>
            <ac:spMk id="27" creationId="{164F5FDE-501D-151B-B2DD-B32A820FAA5D}"/>
          </ac:spMkLst>
        </pc:spChg>
        <pc:picChg chg="add mod">
          <ac:chgData name="Jasmin Aguilar" userId="3878d168-317e-4e91-bd81-83e5e7437672" providerId="ADAL" clId="{73CFDA40-97A6-4BE5-90CE-AA8B7ECFA4BE}" dt="2024-05-20T18:06:04.565" v="19746" actId="1076"/>
          <ac:picMkLst>
            <pc:docMk/>
            <pc:sldMk cId="1054593268" sldId="1337"/>
            <ac:picMk id="1026" creationId="{78D1FA42-3D2A-343D-D963-64C3B44504D5}"/>
          </ac:picMkLst>
        </pc:picChg>
      </pc:sldChg>
      <pc:sldChg chg="addSp delSp modSp add mod addCm delCm modNotesTx">
        <pc:chgData name="Jasmin Aguilar" userId="3878d168-317e-4e91-bd81-83e5e7437672" providerId="ADAL" clId="{73CFDA40-97A6-4BE5-90CE-AA8B7ECFA4BE}" dt="2024-05-20T16:31:28.156" v="19312" actId="20577"/>
        <pc:sldMkLst>
          <pc:docMk/>
          <pc:sldMk cId="3181193742" sldId="1338"/>
        </pc:sldMkLst>
        <pc:spChg chg="add del mod">
          <ac:chgData name="Jasmin Aguilar" userId="3878d168-317e-4e91-bd81-83e5e7437672" providerId="ADAL" clId="{73CFDA40-97A6-4BE5-90CE-AA8B7ECFA4BE}" dt="2024-05-01T15:43:51.833" v="17444" actId="478"/>
          <ac:spMkLst>
            <pc:docMk/>
            <pc:sldMk cId="3181193742" sldId="1338"/>
            <ac:spMk id="4" creationId="{8A9F5E81-4255-7E2C-22A1-EE975538A9AC}"/>
          </ac:spMkLst>
        </pc:spChg>
        <pc:spChg chg="del">
          <ac:chgData name="Jasmin Aguilar" userId="3878d168-317e-4e91-bd81-83e5e7437672" providerId="ADAL" clId="{73CFDA40-97A6-4BE5-90CE-AA8B7ECFA4BE}" dt="2024-04-23T01:10:00.042" v="15988" actId="478"/>
          <ac:spMkLst>
            <pc:docMk/>
            <pc:sldMk cId="3181193742" sldId="1338"/>
            <ac:spMk id="15" creationId="{C5A98057-A8E8-F3E2-36B5-F61F74D7D2E6}"/>
          </ac:spMkLst>
        </pc:spChg>
        <pc:spChg chg="mod">
          <ac:chgData name="Jasmin Aguilar" userId="3878d168-317e-4e91-bd81-83e5e7437672" providerId="ADAL" clId="{73CFDA40-97A6-4BE5-90CE-AA8B7ECFA4BE}" dt="2024-04-23T01:10:42.327" v="16031" actId="14100"/>
          <ac:spMkLst>
            <pc:docMk/>
            <pc:sldMk cId="3181193742" sldId="1338"/>
            <ac:spMk id="16" creationId="{A4420305-7E89-9354-4712-8EA2D6AF6886}"/>
          </ac:spMkLst>
        </pc:spChg>
        <pc:spChg chg="del mod">
          <ac:chgData name="Jasmin Aguilar" userId="3878d168-317e-4e91-bd81-83e5e7437672" providerId="ADAL" clId="{73CFDA40-97A6-4BE5-90CE-AA8B7ECFA4BE}" dt="2024-04-23T01:10:07.563" v="15992" actId="478"/>
          <ac:spMkLst>
            <pc:docMk/>
            <pc:sldMk cId="3181193742" sldId="1338"/>
            <ac:spMk id="17" creationId="{ED33A6F2-6FD1-A1D5-6238-820BD605162D}"/>
          </ac:spMkLst>
        </pc:spChg>
        <pc:spChg chg="mod">
          <ac:chgData name="Jasmin Aguilar" userId="3878d168-317e-4e91-bd81-83e5e7437672" providerId="ADAL" clId="{73CFDA40-97A6-4BE5-90CE-AA8B7ECFA4BE}" dt="2024-04-23T01:10:46.331" v="16032" actId="1076"/>
          <ac:spMkLst>
            <pc:docMk/>
            <pc:sldMk cId="3181193742" sldId="1338"/>
            <ac:spMk id="18" creationId="{3430EBE3-9E76-F616-06B4-512088EE466A}"/>
          </ac:spMkLst>
        </pc:spChg>
        <pc:picChg chg="add mod">
          <ac:chgData name="Jasmin Aguilar" userId="3878d168-317e-4e91-bd81-83e5e7437672" providerId="ADAL" clId="{73CFDA40-97A6-4BE5-90CE-AA8B7ECFA4BE}" dt="2024-05-01T15:44:06.175" v="17451" actId="1076"/>
          <ac:picMkLst>
            <pc:docMk/>
            <pc:sldMk cId="3181193742" sldId="1338"/>
            <ac:picMk id="5" creationId="{B19C31B6-CA27-37C1-C5A2-8025F7F21662}"/>
          </ac:picMkLst>
        </pc:picChg>
        <pc:extLst>
          <p:ext xmlns:p="http://schemas.openxmlformats.org/presentationml/2006/main" uri="{D6D511B9-2390-475A-947B-AFAB55BFBCF1}">
            <pc226:cmChg xmlns:pc226="http://schemas.microsoft.com/office/powerpoint/2022/06/main/command" chg="add del">
              <pc226:chgData name="Jasmin Aguilar" userId="3878d168-317e-4e91-bd81-83e5e7437672" providerId="ADAL" clId="{73CFDA40-97A6-4BE5-90CE-AA8B7ECFA4BE}" dt="2024-05-01T15:42:35.895" v="17436"/>
              <pc2:cmMkLst xmlns:pc2="http://schemas.microsoft.com/office/powerpoint/2019/9/main/command">
                <pc:docMk/>
                <pc:sldMk cId="3181193742" sldId="1338"/>
                <pc2:cmMk id="{9769617C-80FF-4079-97A5-A4B4280E450D}"/>
              </pc2:cmMkLst>
            </pc226:cmChg>
          </p:ext>
        </pc:extLst>
      </pc:sldChg>
      <pc:sldChg chg="addSp delSp modSp add mod ord addCm delCm modNotesTx">
        <pc:chgData name="Jasmin Aguilar" userId="3878d168-317e-4e91-bd81-83e5e7437672" providerId="ADAL" clId="{73CFDA40-97A6-4BE5-90CE-AA8B7ECFA4BE}" dt="2024-05-20T16:30:47.024" v="19159" actId="113"/>
        <pc:sldMkLst>
          <pc:docMk/>
          <pc:sldMk cId="1135035369" sldId="1339"/>
        </pc:sldMkLst>
        <pc:spChg chg="add mod">
          <ac:chgData name="Jasmin Aguilar" userId="3878d168-317e-4e91-bd81-83e5e7437672" providerId="ADAL" clId="{73CFDA40-97A6-4BE5-90CE-AA8B7ECFA4BE}" dt="2024-04-23T01:07:51.462" v="15937" actId="14100"/>
          <ac:spMkLst>
            <pc:docMk/>
            <pc:sldMk cId="1135035369" sldId="1339"/>
            <ac:spMk id="10" creationId="{472E3293-E97E-E8C8-A89C-90F565ED8F5E}"/>
          </ac:spMkLst>
        </pc:spChg>
        <pc:spChg chg="add mod">
          <ac:chgData name="Jasmin Aguilar" userId="3878d168-317e-4e91-bd81-83e5e7437672" providerId="ADAL" clId="{73CFDA40-97A6-4BE5-90CE-AA8B7ECFA4BE}" dt="2024-04-23T01:09:43.369" v="15985" actId="1076"/>
          <ac:spMkLst>
            <pc:docMk/>
            <pc:sldMk cId="1135035369" sldId="1339"/>
            <ac:spMk id="11" creationId="{C7278921-82E2-7006-774B-8E7BF2CAC0AF}"/>
          </ac:spMkLst>
        </pc:spChg>
        <pc:spChg chg="add del mod">
          <ac:chgData name="Jasmin Aguilar" userId="3878d168-317e-4e91-bd81-83e5e7437672" providerId="ADAL" clId="{73CFDA40-97A6-4BE5-90CE-AA8B7ECFA4BE}" dt="2024-05-01T15:43:18.354" v="17438" actId="478"/>
          <ac:spMkLst>
            <pc:docMk/>
            <pc:sldMk cId="1135035369" sldId="1339"/>
            <ac:spMk id="13" creationId="{F1EE4A20-3947-845A-65F6-32A493D103E5}"/>
          </ac:spMkLst>
        </pc:spChg>
        <pc:picChg chg="add mod">
          <ac:chgData name="Jasmin Aguilar" userId="3878d168-317e-4e91-bd81-83e5e7437672" providerId="ADAL" clId="{73CFDA40-97A6-4BE5-90CE-AA8B7ECFA4BE}" dt="2024-04-23T01:07:32.783" v="15932" actId="1076"/>
          <ac:picMkLst>
            <pc:docMk/>
            <pc:sldMk cId="1135035369" sldId="1339"/>
            <ac:picMk id="3" creationId="{6339DEAC-7DD5-216B-9B6D-B5882B8C502A}"/>
          </ac:picMkLst>
        </pc:picChg>
        <pc:picChg chg="del">
          <ac:chgData name="Jasmin Aguilar" userId="3878d168-317e-4e91-bd81-83e5e7437672" providerId="ADAL" clId="{73CFDA40-97A6-4BE5-90CE-AA8B7ECFA4BE}" dt="2024-04-23T01:07:34.066" v="15933" actId="478"/>
          <ac:picMkLst>
            <pc:docMk/>
            <pc:sldMk cId="1135035369" sldId="1339"/>
            <ac:picMk id="4" creationId="{E243E115-3300-CBEA-9E34-43CC55D24316}"/>
          </ac:picMkLst>
        </pc:picChg>
        <pc:picChg chg="del">
          <ac:chgData name="Jasmin Aguilar" userId="3878d168-317e-4e91-bd81-83e5e7437672" providerId="ADAL" clId="{73CFDA40-97A6-4BE5-90CE-AA8B7ECFA4BE}" dt="2024-04-23T01:07:24.363" v="15927" actId="478"/>
          <ac:picMkLst>
            <pc:docMk/>
            <pc:sldMk cId="1135035369" sldId="1339"/>
            <ac:picMk id="5" creationId="{E3F77663-3D74-4A72-A822-E8800B83FF45}"/>
          </ac:picMkLst>
        </pc:picChg>
        <pc:picChg chg="add mod">
          <ac:chgData name="Jasmin Aguilar" userId="3878d168-317e-4e91-bd81-83e5e7437672" providerId="ADAL" clId="{73CFDA40-97A6-4BE5-90CE-AA8B7ECFA4BE}" dt="2024-05-01T15:43:31.956" v="17443" actId="1076"/>
          <ac:picMkLst>
            <pc:docMk/>
            <pc:sldMk cId="1135035369" sldId="1339"/>
            <ac:picMk id="5" creationId="{FC30B35C-1DCE-8872-FF5D-61755F93C39D}"/>
          </ac:picMkLst>
        </pc:picChg>
        <pc:picChg chg="del">
          <ac:chgData name="Jasmin Aguilar" userId="3878d168-317e-4e91-bd81-83e5e7437672" providerId="ADAL" clId="{73CFDA40-97A6-4BE5-90CE-AA8B7ECFA4BE}" dt="2024-04-23T01:07:24.363" v="15927" actId="478"/>
          <ac:picMkLst>
            <pc:docMk/>
            <pc:sldMk cId="1135035369" sldId="1339"/>
            <ac:picMk id="8" creationId="{8A62F696-D230-E6F4-185A-8C387CBA9815}"/>
          </ac:picMkLst>
        </pc:picChg>
        <pc:picChg chg="del">
          <ac:chgData name="Jasmin Aguilar" userId="3878d168-317e-4e91-bd81-83e5e7437672" providerId="ADAL" clId="{73CFDA40-97A6-4BE5-90CE-AA8B7ECFA4BE}" dt="2024-04-23T01:07:24.363" v="15927" actId="478"/>
          <ac:picMkLst>
            <pc:docMk/>
            <pc:sldMk cId="1135035369" sldId="1339"/>
            <ac:picMk id="9" creationId="{A4EC15B6-FA3F-E1F5-C470-D1F032E59DA9}"/>
          </ac:picMkLst>
        </pc:picChg>
        <pc:extLst>
          <p:ext xmlns:p="http://schemas.openxmlformats.org/presentationml/2006/main" uri="{D6D511B9-2390-475A-947B-AFAB55BFBCF1}">
            <pc226:cmChg xmlns:pc226="http://schemas.microsoft.com/office/powerpoint/2022/06/main/command" chg="add del">
              <pc226:chgData name="Jasmin Aguilar" userId="3878d168-317e-4e91-bd81-83e5e7437672" providerId="ADAL" clId="{73CFDA40-97A6-4BE5-90CE-AA8B7ECFA4BE}" dt="2024-05-01T15:42:41.106" v="17437"/>
              <pc2:cmMkLst xmlns:pc2="http://schemas.microsoft.com/office/powerpoint/2019/9/main/command">
                <pc:docMk/>
                <pc:sldMk cId="1135035369" sldId="1339"/>
                <pc2:cmMk id="{5BE80D53-1EC7-4C43-9855-721FB5FC50CC}"/>
              </pc2:cmMkLst>
            </pc226:cmChg>
          </p:ext>
        </pc:extLst>
      </pc:sldChg>
      <pc:sldChg chg="addSp delSp modSp add mod ord modNotesTx">
        <pc:chgData name="Jasmin Aguilar" userId="3878d168-317e-4e91-bd81-83e5e7437672" providerId="ADAL" clId="{73CFDA40-97A6-4BE5-90CE-AA8B7ECFA4BE}" dt="2024-05-20T18:24:53.303" v="19951" actId="113"/>
        <pc:sldMkLst>
          <pc:docMk/>
          <pc:sldMk cId="2489303539" sldId="1340"/>
        </pc:sldMkLst>
        <pc:spChg chg="del mod">
          <ac:chgData name="Jasmin Aguilar" userId="3878d168-317e-4e91-bd81-83e5e7437672" providerId="ADAL" clId="{73CFDA40-97A6-4BE5-90CE-AA8B7ECFA4BE}" dt="2024-04-23T01:14:15.083" v="16076" actId="478"/>
          <ac:spMkLst>
            <pc:docMk/>
            <pc:sldMk cId="2489303539" sldId="1340"/>
            <ac:spMk id="12" creationId="{00000000-0000-0000-0000-000000000000}"/>
          </ac:spMkLst>
        </pc:spChg>
        <pc:spChg chg="del">
          <ac:chgData name="Jasmin Aguilar" userId="3878d168-317e-4e91-bd81-83e5e7437672" providerId="ADAL" clId="{73CFDA40-97A6-4BE5-90CE-AA8B7ECFA4BE}" dt="2024-04-23T01:14:13.309" v="16074" actId="478"/>
          <ac:spMkLst>
            <pc:docMk/>
            <pc:sldMk cId="2489303539" sldId="1340"/>
            <ac:spMk id="13" creationId="{00000000-0000-0000-0000-000000000000}"/>
          </ac:spMkLst>
        </pc:spChg>
        <pc:spChg chg="del">
          <ac:chgData name="Jasmin Aguilar" userId="3878d168-317e-4e91-bd81-83e5e7437672" providerId="ADAL" clId="{73CFDA40-97A6-4BE5-90CE-AA8B7ECFA4BE}" dt="2024-04-23T01:14:15.511" v="16077" actId="478"/>
          <ac:spMkLst>
            <pc:docMk/>
            <pc:sldMk cId="2489303539" sldId="1340"/>
            <ac:spMk id="14" creationId="{00000000-0000-0000-0000-000000000000}"/>
          </ac:spMkLst>
        </pc:spChg>
        <pc:spChg chg="add mod">
          <ac:chgData name="Jasmin Aguilar" userId="3878d168-317e-4e91-bd81-83e5e7437672" providerId="ADAL" clId="{73CFDA40-97A6-4BE5-90CE-AA8B7ECFA4BE}" dt="2024-04-23T01:14:19.221" v="16079" actId="1076"/>
          <ac:spMkLst>
            <pc:docMk/>
            <pc:sldMk cId="2489303539" sldId="1340"/>
            <ac:spMk id="16" creationId="{AFA40F35-BC37-31FA-46CD-1A3C8907F703}"/>
          </ac:spMkLst>
        </pc:spChg>
        <pc:spChg chg="add mod">
          <ac:chgData name="Jasmin Aguilar" userId="3878d168-317e-4e91-bd81-83e5e7437672" providerId="ADAL" clId="{73CFDA40-97A6-4BE5-90CE-AA8B7ECFA4BE}" dt="2024-04-23T01:14:19.221" v="16079" actId="1076"/>
          <ac:spMkLst>
            <pc:docMk/>
            <pc:sldMk cId="2489303539" sldId="1340"/>
            <ac:spMk id="17" creationId="{9064ED5E-FF0C-C91D-411A-9DACF60F2E1A}"/>
          </ac:spMkLst>
        </pc:spChg>
        <pc:spChg chg="add mod">
          <ac:chgData name="Jasmin Aguilar" userId="3878d168-317e-4e91-bd81-83e5e7437672" providerId="ADAL" clId="{73CFDA40-97A6-4BE5-90CE-AA8B7ECFA4BE}" dt="2024-04-23T01:14:19.221" v="16079" actId="1076"/>
          <ac:spMkLst>
            <pc:docMk/>
            <pc:sldMk cId="2489303539" sldId="1340"/>
            <ac:spMk id="18" creationId="{6EA53B6A-DD64-DD9F-213E-1C07CC817E99}"/>
          </ac:spMkLst>
        </pc:spChg>
        <pc:spChg chg="add mod">
          <ac:chgData name="Jasmin Aguilar" userId="3878d168-317e-4e91-bd81-83e5e7437672" providerId="ADAL" clId="{73CFDA40-97A6-4BE5-90CE-AA8B7ECFA4BE}" dt="2024-04-23T01:14:19.221" v="16079" actId="1076"/>
          <ac:spMkLst>
            <pc:docMk/>
            <pc:sldMk cId="2489303539" sldId="1340"/>
            <ac:spMk id="19" creationId="{A78EEF30-46FD-77F5-2D28-193AE1148322}"/>
          </ac:spMkLst>
        </pc:spChg>
        <pc:spChg chg="add mod">
          <ac:chgData name="Jasmin Aguilar" userId="3878d168-317e-4e91-bd81-83e5e7437672" providerId="ADAL" clId="{73CFDA40-97A6-4BE5-90CE-AA8B7ECFA4BE}" dt="2024-04-23T01:14:19.221" v="16079" actId="1076"/>
          <ac:spMkLst>
            <pc:docMk/>
            <pc:sldMk cId="2489303539" sldId="1340"/>
            <ac:spMk id="20" creationId="{08C0DE5D-3949-B691-E146-04EC29548DFE}"/>
          </ac:spMkLst>
        </pc:spChg>
        <pc:spChg chg="add mod">
          <ac:chgData name="Jasmin Aguilar" userId="3878d168-317e-4e91-bd81-83e5e7437672" providerId="ADAL" clId="{73CFDA40-97A6-4BE5-90CE-AA8B7ECFA4BE}" dt="2024-04-23T01:14:19.221" v="16079" actId="1076"/>
          <ac:spMkLst>
            <pc:docMk/>
            <pc:sldMk cId="2489303539" sldId="1340"/>
            <ac:spMk id="21" creationId="{22506330-1E3B-6635-C6DB-775CF1B9700E}"/>
          </ac:spMkLst>
        </pc:spChg>
        <pc:spChg chg="add mod">
          <ac:chgData name="Jasmin Aguilar" userId="3878d168-317e-4e91-bd81-83e5e7437672" providerId="ADAL" clId="{73CFDA40-97A6-4BE5-90CE-AA8B7ECFA4BE}" dt="2024-04-23T01:14:41.413" v="16088" actId="1076"/>
          <ac:spMkLst>
            <pc:docMk/>
            <pc:sldMk cId="2489303539" sldId="1340"/>
            <ac:spMk id="23" creationId="{F1B61813-4FEA-4DBC-336A-948D575860FE}"/>
          </ac:spMkLst>
        </pc:spChg>
        <pc:picChg chg="add mod">
          <ac:chgData name="Jasmin Aguilar" userId="3878d168-317e-4e91-bd81-83e5e7437672" providerId="ADAL" clId="{73CFDA40-97A6-4BE5-90CE-AA8B7ECFA4BE}" dt="2024-04-23T01:14:19.221" v="16079" actId="1076"/>
          <ac:picMkLst>
            <pc:docMk/>
            <pc:sldMk cId="2489303539" sldId="1340"/>
            <ac:picMk id="15" creationId="{A0A26695-CBCD-9CD2-30FD-EE35B7CCBA5B}"/>
          </ac:picMkLst>
        </pc:picChg>
      </pc:sldChg>
      <pc:sldChg chg="addSp delSp modSp add mod ord modNotesTx">
        <pc:chgData name="Jasmin Aguilar" userId="3878d168-317e-4e91-bd81-83e5e7437672" providerId="ADAL" clId="{73CFDA40-97A6-4BE5-90CE-AA8B7ECFA4BE}" dt="2024-05-20T16:24:26.253" v="18507" actId="20577"/>
        <pc:sldMkLst>
          <pc:docMk/>
          <pc:sldMk cId="3498478497" sldId="1341"/>
        </pc:sldMkLst>
        <pc:spChg chg="del">
          <ac:chgData name="Jasmin Aguilar" userId="3878d168-317e-4e91-bd81-83e5e7437672" providerId="ADAL" clId="{73CFDA40-97A6-4BE5-90CE-AA8B7ECFA4BE}" dt="2024-04-23T01:15:45.329" v="16105" actId="478"/>
          <ac:spMkLst>
            <pc:docMk/>
            <pc:sldMk cId="3498478497" sldId="1341"/>
            <ac:spMk id="5" creationId="{E74E6E35-96F1-D5FE-8950-FB37675DC1CB}"/>
          </ac:spMkLst>
        </pc:spChg>
        <pc:spChg chg="del">
          <ac:chgData name="Jasmin Aguilar" userId="3878d168-317e-4e91-bd81-83e5e7437672" providerId="ADAL" clId="{73CFDA40-97A6-4BE5-90CE-AA8B7ECFA4BE}" dt="2024-04-23T01:15:46.574" v="16106" actId="478"/>
          <ac:spMkLst>
            <pc:docMk/>
            <pc:sldMk cId="3498478497" sldId="1341"/>
            <ac:spMk id="8" creationId="{36F939E2-B27A-565F-46E5-1D4F77C4C261}"/>
          </ac:spMkLst>
        </pc:spChg>
        <pc:spChg chg="add mod">
          <ac:chgData name="Jasmin Aguilar" userId="3878d168-317e-4e91-bd81-83e5e7437672" providerId="ADAL" clId="{73CFDA40-97A6-4BE5-90CE-AA8B7ECFA4BE}" dt="2024-04-23T01:16:09.519" v="16111" actId="14100"/>
          <ac:spMkLst>
            <pc:docMk/>
            <pc:sldMk cId="3498478497" sldId="1341"/>
            <ac:spMk id="10" creationId="{C8E0228A-FD26-0FD1-71ED-C41C11F2AFC1}"/>
          </ac:spMkLst>
        </pc:spChg>
        <pc:spChg chg="add mod">
          <ac:chgData name="Jasmin Aguilar" userId="3878d168-317e-4e91-bd81-83e5e7437672" providerId="ADAL" clId="{73CFDA40-97A6-4BE5-90CE-AA8B7ECFA4BE}" dt="2024-05-01T21:04:12.363" v="17734" actId="20577"/>
          <ac:spMkLst>
            <pc:docMk/>
            <pc:sldMk cId="3498478497" sldId="1341"/>
            <ac:spMk id="11" creationId="{0B64C970-3416-6C76-34A3-1EA72040797F}"/>
          </ac:spMkLst>
        </pc:spChg>
        <pc:picChg chg="del">
          <ac:chgData name="Jasmin Aguilar" userId="3878d168-317e-4e91-bd81-83e5e7437672" providerId="ADAL" clId="{73CFDA40-97A6-4BE5-90CE-AA8B7ECFA4BE}" dt="2024-04-23T01:15:23.605" v="16094" actId="478"/>
          <ac:picMkLst>
            <pc:docMk/>
            <pc:sldMk cId="3498478497" sldId="1341"/>
            <ac:picMk id="3" creationId="{6DC6FC20-19BA-49C2-BF7A-2B2396AD7D7F}"/>
          </ac:picMkLst>
        </pc:picChg>
        <pc:picChg chg="add mod">
          <ac:chgData name="Jasmin Aguilar" userId="3878d168-317e-4e91-bd81-83e5e7437672" providerId="ADAL" clId="{73CFDA40-97A6-4BE5-90CE-AA8B7ECFA4BE}" dt="2024-04-23T01:15:42.005" v="16103" actId="1076"/>
          <ac:picMkLst>
            <pc:docMk/>
            <pc:sldMk cId="3498478497" sldId="1341"/>
            <ac:picMk id="4" creationId="{A392DD4A-2D11-74B3-8D24-202F90A5DD36}"/>
          </ac:picMkLst>
        </pc:picChg>
        <pc:picChg chg="del">
          <ac:chgData name="Jasmin Aguilar" userId="3878d168-317e-4e91-bd81-83e5e7437672" providerId="ADAL" clId="{73CFDA40-97A6-4BE5-90CE-AA8B7ECFA4BE}" dt="2024-04-23T01:15:43.809" v="16104" actId="478"/>
          <ac:picMkLst>
            <pc:docMk/>
            <pc:sldMk cId="3498478497" sldId="1341"/>
            <ac:picMk id="9" creationId="{16BB92D1-6B96-CA48-C940-520CFA005CFD}"/>
          </ac:picMkLst>
        </pc:picChg>
        <pc:picChg chg="add mod">
          <ac:chgData name="Jasmin Aguilar" userId="3878d168-317e-4e91-bd81-83e5e7437672" providerId="ADAL" clId="{73CFDA40-97A6-4BE5-90CE-AA8B7ECFA4BE}" dt="2024-04-23T01:16:01.759" v="16108" actId="1076"/>
          <ac:picMkLst>
            <pc:docMk/>
            <pc:sldMk cId="3498478497" sldId="1341"/>
            <ac:picMk id="12" creationId="{C6C62C6A-2E1D-97AB-C20B-BC360A813FC9}"/>
          </ac:picMkLst>
        </pc:picChg>
      </pc:sldChg>
      <pc:sldChg chg="addSp delSp modSp add mod ord modNotesTx">
        <pc:chgData name="Jasmin Aguilar" userId="3878d168-317e-4e91-bd81-83e5e7437672" providerId="ADAL" clId="{73CFDA40-97A6-4BE5-90CE-AA8B7ECFA4BE}" dt="2024-05-20T16:11:28.098" v="18439" actId="313"/>
        <pc:sldMkLst>
          <pc:docMk/>
          <pc:sldMk cId="2605662771" sldId="1342"/>
        </pc:sldMkLst>
        <pc:spChg chg="del mod">
          <ac:chgData name="Jasmin Aguilar" userId="3878d168-317e-4e91-bd81-83e5e7437672" providerId="ADAL" clId="{73CFDA40-97A6-4BE5-90CE-AA8B7ECFA4BE}" dt="2024-04-23T01:17:25.341" v="16123" actId="478"/>
          <ac:spMkLst>
            <pc:docMk/>
            <pc:sldMk cId="2605662771" sldId="1342"/>
            <ac:spMk id="9" creationId="{00000000-0000-0000-0000-000000000000}"/>
          </ac:spMkLst>
        </pc:spChg>
        <pc:spChg chg="del">
          <ac:chgData name="Jasmin Aguilar" userId="3878d168-317e-4e91-bd81-83e5e7437672" providerId="ADAL" clId="{73CFDA40-97A6-4BE5-90CE-AA8B7ECFA4BE}" dt="2024-04-23T01:17:26.638" v="16124" actId="478"/>
          <ac:spMkLst>
            <pc:docMk/>
            <pc:sldMk cId="2605662771" sldId="1342"/>
            <ac:spMk id="10" creationId="{00000000-0000-0000-0000-000000000000}"/>
          </ac:spMkLst>
        </pc:spChg>
        <pc:spChg chg="del">
          <ac:chgData name="Jasmin Aguilar" userId="3878d168-317e-4e91-bd81-83e5e7437672" providerId="ADAL" clId="{73CFDA40-97A6-4BE5-90CE-AA8B7ECFA4BE}" dt="2024-04-23T01:17:38.738" v="16129" actId="478"/>
          <ac:spMkLst>
            <pc:docMk/>
            <pc:sldMk cId="2605662771" sldId="1342"/>
            <ac:spMk id="13" creationId="{00000000-0000-0000-0000-000000000000}"/>
          </ac:spMkLst>
        </pc:spChg>
        <pc:spChg chg="mod">
          <ac:chgData name="Jasmin Aguilar" userId="3878d168-317e-4e91-bd81-83e5e7437672" providerId="ADAL" clId="{73CFDA40-97A6-4BE5-90CE-AA8B7ECFA4BE}" dt="2024-04-23T01:17:54.309" v="16133"/>
          <ac:spMkLst>
            <pc:docMk/>
            <pc:sldMk cId="2605662771" sldId="1342"/>
            <ac:spMk id="16" creationId="{EC8C993A-21E3-DD68-E455-CEE4CE006BF2}"/>
          </ac:spMkLst>
        </pc:spChg>
        <pc:spChg chg="mod">
          <ac:chgData name="Jasmin Aguilar" userId="3878d168-317e-4e91-bd81-83e5e7437672" providerId="ADAL" clId="{73CFDA40-97A6-4BE5-90CE-AA8B7ECFA4BE}" dt="2024-04-23T01:17:54.309" v="16133"/>
          <ac:spMkLst>
            <pc:docMk/>
            <pc:sldMk cId="2605662771" sldId="1342"/>
            <ac:spMk id="17" creationId="{7F78D7A0-1DC3-6932-2F20-5CA841FCDA7F}"/>
          </ac:spMkLst>
        </pc:spChg>
        <pc:spChg chg="add mod">
          <ac:chgData name="Jasmin Aguilar" userId="3878d168-317e-4e91-bd81-83e5e7437672" providerId="ADAL" clId="{73CFDA40-97A6-4BE5-90CE-AA8B7ECFA4BE}" dt="2024-04-23T01:18:11.084" v="16135" actId="1076"/>
          <ac:spMkLst>
            <pc:docMk/>
            <pc:sldMk cId="2605662771" sldId="1342"/>
            <ac:spMk id="18" creationId="{67D7B5D9-0FF9-FB08-4F15-AA0E0D651A45}"/>
          </ac:spMkLst>
        </pc:spChg>
        <pc:spChg chg="mod">
          <ac:chgData name="Jasmin Aguilar" userId="3878d168-317e-4e91-bd81-83e5e7437672" providerId="ADAL" clId="{73CFDA40-97A6-4BE5-90CE-AA8B7ECFA4BE}" dt="2024-04-23T01:17:54.309" v="16133"/>
          <ac:spMkLst>
            <pc:docMk/>
            <pc:sldMk cId="2605662771" sldId="1342"/>
            <ac:spMk id="20" creationId="{B46ED340-81F7-55C6-0D07-1A1F394D7F5A}"/>
          </ac:spMkLst>
        </pc:spChg>
        <pc:spChg chg="mod">
          <ac:chgData name="Jasmin Aguilar" userId="3878d168-317e-4e91-bd81-83e5e7437672" providerId="ADAL" clId="{73CFDA40-97A6-4BE5-90CE-AA8B7ECFA4BE}" dt="2024-04-23T01:17:54.309" v="16133"/>
          <ac:spMkLst>
            <pc:docMk/>
            <pc:sldMk cId="2605662771" sldId="1342"/>
            <ac:spMk id="21" creationId="{36A53536-F350-1D66-4139-57CCFA101E7A}"/>
          </ac:spMkLst>
        </pc:spChg>
        <pc:spChg chg="add mod">
          <ac:chgData name="Jasmin Aguilar" userId="3878d168-317e-4e91-bd81-83e5e7437672" providerId="ADAL" clId="{73CFDA40-97A6-4BE5-90CE-AA8B7ECFA4BE}" dt="2024-04-23T01:18:01.487" v="16134" actId="1076"/>
          <ac:spMkLst>
            <pc:docMk/>
            <pc:sldMk cId="2605662771" sldId="1342"/>
            <ac:spMk id="22" creationId="{9A07F43D-8E46-6BB8-8ADF-66249CC7A683}"/>
          </ac:spMkLst>
        </pc:spChg>
        <pc:grpChg chg="add mod">
          <ac:chgData name="Jasmin Aguilar" userId="3878d168-317e-4e91-bd81-83e5e7437672" providerId="ADAL" clId="{73CFDA40-97A6-4BE5-90CE-AA8B7ECFA4BE}" dt="2024-04-23T01:18:11.084" v="16135" actId="1076"/>
          <ac:grpSpMkLst>
            <pc:docMk/>
            <pc:sldMk cId="2605662771" sldId="1342"/>
            <ac:grpSpMk id="15" creationId="{F3E56F36-A18B-846D-16C5-5660ABF6128F}"/>
          </ac:grpSpMkLst>
        </pc:grpChg>
        <pc:grpChg chg="add mod">
          <ac:chgData name="Jasmin Aguilar" userId="3878d168-317e-4e91-bd81-83e5e7437672" providerId="ADAL" clId="{73CFDA40-97A6-4BE5-90CE-AA8B7ECFA4BE}" dt="2024-04-23T01:18:01.487" v="16134" actId="1076"/>
          <ac:grpSpMkLst>
            <pc:docMk/>
            <pc:sldMk cId="2605662771" sldId="1342"/>
            <ac:grpSpMk id="19" creationId="{F08EA1AB-0E3A-8506-A59C-8ADCCD2ADFBF}"/>
          </ac:grpSpMkLst>
        </pc:grpChg>
        <pc:picChg chg="add mod">
          <ac:chgData name="Jasmin Aguilar" userId="3878d168-317e-4e91-bd81-83e5e7437672" providerId="ADAL" clId="{73CFDA40-97A6-4BE5-90CE-AA8B7ECFA4BE}" dt="2024-04-30T19:02:53.410" v="16391" actId="1076"/>
          <ac:picMkLst>
            <pc:docMk/>
            <pc:sldMk cId="2605662771" sldId="1342"/>
            <ac:picMk id="14" creationId="{16C50798-65FC-05FB-BDA3-CC7A799B6D47}"/>
          </ac:picMkLst>
        </pc:picChg>
      </pc:sldChg>
      <pc:sldChg chg="addSp delSp modSp add del mod">
        <pc:chgData name="Jasmin Aguilar" userId="3878d168-317e-4e91-bd81-83e5e7437672" providerId="ADAL" clId="{73CFDA40-97A6-4BE5-90CE-AA8B7ECFA4BE}" dt="2024-05-01T15:33:28.800" v="17339" actId="2696"/>
        <pc:sldMkLst>
          <pc:docMk/>
          <pc:sldMk cId="18111680" sldId="1343"/>
        </pc:sldMkLst>
        <pc:spChg chg="del">
          <ac:chgData name="Jasmin Aguilar" userId="3878d168-317e-4e91-bd81-83e5e7437672" providerId="ADAL" clId="{73CFDA40-97A6-4BE5-90CE-AA8B7ECFA4BE}" dt="2024-04-30T18:51:00.566" v="16331" actId="478"/>
          <ac:spMkLst>
            <pc:docMk/>
            <pc:sldMk cId="18111680" sldId="1343"/>
            <ac:spMk id="15" creationId="{3C1BAA3B-D41A-1DB0-5907-8457963D62D1}"/>
          </ac:spMkLst>
        </pc:spChg>
        <pc:graphicFrameChg chg="del">
          <ac:chgData name="Jasmin Aguilar" userId="3878d168-317e-4e91-bd81-83e5e7437672" providerId="ADAL" clId="{73CFDA40-97A6-4BE5-90CE-AA8B7ECFA4BE}" dt="2024-04-30T18:51:03.086" v="16333" actId="478"/>
          <ac:graphicFrameMkLst>
            <pc:docMk/>
            <pc:sldMk cId="18111680" sldId="1343"/>
            <ac:graphicFrameMk id="9" creationId="{2161C4D6-C777-E8F7-6AD4-414E6BEFD0C0}"/>
          </ac:graphicFrameMkLst>
        </pc:graphicFrameChg>
        <pc:picChg chg="add del mod">
          <ac:chgData name="Jasmin Aguilar" userId="3878d168-317e-4e91-bd81-83e5e7437672" providerId="ADAL" clId="{73CFDA40-97A6-4BE5-90CE-AA8B7ECFA4BE}" dt="2024-05-01T15:30:14.427" v="17304" actId="478"/>
          <ac:picMkLst>
            <pc:docMk/>
            <pc:sldMk cId="18111680" sldId="1343"/>
            <ac:picMk id="2" creationId="{2BD4B066-0181-066D-3C47-C4C0FB3CC59D}"/>
          </ac:picMkLst>
        </pc:picChg>
        <pc:picChg chg="del">
          <ac:chgData name="Jasmin Aguilar" userId="3878d168-317e-4e91-bd81-83e5e7437672" providerId="ADAL" clId="{73CFDA40-97A6-4BE5-90CE-AA8B7ECFA4BE}" dt="2024-04-30T18:51:03.948" v="16334" actId="478"/>
          <ac:picMkLst>
            <pc:docMk/>
            <pc:sldMk cId="18111680" sldId="1343"/>
            <ac:picMk id="3" creationId="{5CD80CA7-C94E-D8B9-4269-AD6F5E840D8D}"/>
          </ac:picMkLst>
        </pc:picChg>
        <pc:picChg chg="del mod">
          <ac:chgData name="Jasmin Aguilar" userId="3878d168-317e-4e91-bd81-83e5e7437672" providerId="ADAL" clId="{73CFDA40-97A6-4BE5-90CE-AA8B7ECFA4BE}" dt="2024-04-30T18:51:18.879" v="16338" actId="478"/>
          <ac:picMkLst>
            <pc:docMk/>
            <pc:sldMk cId="18111680" sldId="1343"/>
            <ac:picMk id="6" creationId="{F17EF177-4AAA-FF89-B96D-EA972B412A48}"/>
          </ac:picMkLst>
        </pc:picChg>
        <pc:picChg chg="del">
          <ac:chgData name="Jasmin Aguilar" userId="3878d168-317e-4e91-bd81-83e5e7437672" providerId="ADAL" clId="{73CFDA40-97A6-4BE5-90CE-AA8B7ECFA4BE}" dt="2024-04-30T18:51:05.035" v="16335" actId="478"/>
          <ac:picMkLst>
            <pc:docMk/>
            <pc:sldMk cId="18111680" sldId="1343"/>
            <ac:picMk id="7" creationId="{B8D0F36D-2936-AC2C-F8DB-270E62F42893}"/>
          </ac:picMkLst>
        </pc:picChg>
        <pc:picChg chg="del">
          <ac:chgData name="Jasmin Aguilar" userId="3878d168-317e-4e91-bd81-83e5e7437672" providerId="ADAL" clId="{73CFDA40-97A6-4BE5-90CE-AA8B7ECFA4BE}" dt="2024-04-30T18:51:01.501" v="16332" actId="478"/>
          <ac:picMkLst>
            <pc:docMk/>
            <pc:sldMk cId="18111680" sldId="1343"/>
            <ac:picMk id="8" creationId="{6C5B4277-7322-614A-CEA8-49FA2D167C95}"/>
          </ac:picMkLst>
        </pc:picChg>
        <pc:picChg chg="add mod">
          <ac:chgData name="Jasmin Aguilar" userId="3878d168-317e-4e91-bd81-83e5e7437672" providerId="ADAL" clId="{73CFDA40-97A6-4BE5-90CE-AA8B7ECFA4BE}" dt="2024-04-30T18:58:31.044" v="16345" actId="1076"/>
          <ac:picMkLst>
            <pc:docMk/>
            <pc:sldMk cId="18111680" sldId="1343"/>
            <ac:picMk id="10" creationId="{BD3FC358-8EDF-FC89-4DC6-487D83780FDB}"/>
          </ac:picMkLst>
        </pc:picChg>
        <pc:picChg chg="add del mod">
          <ac:chgData name="Jasmin Aguilar" userId="3878d168-317e-4e91-bd81-83e5e7437672" providerId="ADAL" clId="{73CFDA40-97A6-4BE5-90CE-AA8B7ECFA4BE}" dt="2024-05-01T15:30:14.042" v="17303" actId="478"/>
          <ac:picMkLst>
            <pc:docMk/>
            <pc:sldMk cId="18111680" sldId="1343"/>
            <ac:picMk id="11" creationId="{B055C7EB-3015-50C7-DFE4-F3F21680B332}"/>
          </ac:picMkLst>
        </pc:picChg>
        <pc:picChg chg="add del mod modCrop">
          <ac:chgData name="Jasmin Aguilar" userId="3878d168-317e-4e91-bd81-83e5e7437672" providerId="ADAL" clId="{73CFDA40-97A6-4BE5-90CE-AA8B7ECFA4BE}" dt="2024-05-01T15:30:16.338" v="17306" actId="478"/>
          <ac:picMkLst>
            <pc:docMk/>
            <pc:sldMk cId="18111680" sldId="1343"/>
            <ac:picMk id="12" creationId="{A6B00FC4-2B14-B9F5-3D1F-70A057F68E41}"/>
          </ac:picMkLst>
        </pc:picChg>
        <pc:picChg chg="add mod modCrop">
          <ac:chgData name="Jasmin Aguilar" userId="3878d168-317e-4e91-bd81-83e5e7437672" providerId="ADAL" clId="{73CFDA40-97A6-4BE5-90CE-AA8B7ECFA4BE}" dt="2024-04-30T19:04:12.370" v="16407" actId="732"/>
          <ac:picMkLst>
            <pc:docMk/>
            <pc:sldMk cId="18111680" sldId="1343"/>
            <ac:picMk id="13" creationId="{043DCAFD-4295-C300-3B61-20B6446A18A1}"/>
          </ac:picMkLst>
        </pc:picChg>
        <pc:picChg chg="add del mod">
          <ac:chgData name="Jasmin Aguilar" userId="3878d168-317e-4e91-bd81-83e5e7437672" providerId="ADAL" clId="{73CFDA40-97A6-4BE5-90CE-AA8B7ECFA4BE}" dt="2024-05-01T15:30:13.242" v="17302" actId="478"/>
          <ac:picMkLst>
            <pc:docMk/>
            <pc:sldMk cId="18111680" sldId="1343"/>
            <ac:picMk id="14" creationId="{675945D3-E1CE-8D93-C971-18CA98D3EE7F}"/>
          </ac:picMkLst>
        </pc:picChg>
        <pc:picChg chg="add mod">
          <ac:chgData name="Jasmin Aguilar" userId="3878d168-317e-4e91-bd81-83e5e7437672" providerId="ADAL" clId="{73CFDA40-97A6-4BE5-90CE-AA8B7ECFA4BE}" dt="2024-05-01T15:09:15.797" v="17163"/>
          <ac:picMkLst>
            <pc:docMk/>
            <pc:sldMk cId="18111680" sldId="1343"/>
            <ac:picMk id="17" creationId="{87EF8BAA-4C61-FB4A-E7A6-965B99FE939D}"/>
          </ac:picMkLst>
        </pc:picChg>
        <pc:picChg chg="add del mod">
          <ac:chgData name="Jasmin Aguilar" userId="3878d168-317e-4e91-bd81-83e5e7437672" providerId="ADAL" clId="{73CFDA40-97A6-4BE5-90CE-AA8B7ECFA4BE}" dt="2024-05-01T15:30:20.259" v="17308" actId="478"/>
          <ac:picMkLst>
            <pc:docMk/>
            <pc:sldMk cId="18111680" sldId="1343"/>
            <ac:picMk id="18" creationId="{CF465DB3-C454-7BC2-0313-EB80287DB43D}"/>
          </ac:picMkLst>
        </pc:picChg>
        <pc:picChg chg="add del mod">
          <ac:chgData name="Jasmin Aguilar" userId="3878d168-317e-4e91-bd81-83e5e7437672" providerId="ADAL" clId="{73CFDA40-97A6-4BE5-90CE-AA8B7ECFA4BE}" dt="2024-05-01T15:30:17.171" v="17307" actId="478"/>
          <ac:picMkLst>
            <pc:docMk/>
            <pc:sldMk cId="18111680" sldId="1343"/>
            <ac:picMk id="19" creationId="{BB6D6A38-48A2-CE86-769D-4C5E1E7920F2}"/>
          </ac:picMkLst>
        </pc:picChg>
        <pc:picChg chg="add del mod">
          <ac:chgData name="Jasmin Aguilar" userId="3878d168-317e-4e91-bd81-83e5e7437672" providerId="ADAL" clId="{73CFDA40-97A6-4BE5-90CE-AA8B7ECFA4BE}" dt="2024-05-01T15:25:05.453" v="17291" actId="478"/>
          <ac:picMkLst>
            <pc:docMk/>
            <pc:sldMk cId="18111680" sldId="1343"/>
            <ac:picMk id="21" creationId="{B69A0032-F6E5-DBE2-0946-B3BDB277867D}"/>
          </ac:picMkLst>
        </pc:picChg>
        <pc:picChg chg="add mod">
          <ac:chgData name="Jasmin Aguilar" userId="3878d168-317e-4e91-bd81-83e5e7437672" providerId="ADAL" clId="{73CFDA40-97A6-4BE5-90CE-AA8B7ECFA4BE}" dt="2024-05-01T15:30:28.594" v="17310" actId="1076"/>
          <ac:picMkLst>
            <pc:docMk/>
            <pc:sldMk cId="18111680" sldId="1343"/>
            <ac:picMk id="4098" creationId="{69F6404D-28C7-2297-7A25-5CF7D93C6771}"/>
          </ac:picMkLst>
        </pc:picChg>
      </pc:sldChg>
      <pc:sldChg chg="addSp delSp modSp add mod ord modNotesTx">
        <pc:chgData name="Jasmin Aguilar" userId="3878d168-317e-4e91-bd81-83e5e7437672" providerId="ADAL" clId="{73CFDA40-97A6-4BE5-90CE-AA8B7ECFA4BE}" dt="2024-05-20T18:26:44.873" v="20510" actId="20577"/>
        <pc:sldMkLst>
          <pc:docMk/>
          <pc:sldMk cId="3908109178" sldId="1343"/>
        </pc:sldMkLst>
        <pc:spChg chg="mod">
          <ac:chgData name="Jasmin Aguilar" userId="3878d168-317e-4e91-bd81-83e5e7437672" providerId="ADAL" clId="{73CFDA40-97A6-4BE5-90CE-AA8B7ECFA4BE}" dt="2024-05-20T16:28:47.490" v="18913" actId="1076"/>
          <ac:spMkLst>
            <pc:docMk/>
            <pc:sldMk cId="3908109178" sldId="1343"/>
            <ac:spMk id="11" creationId="{C7278921-82E2-7006-774B-8E7BF2CAC0AF}"/>
          </ac:spMkLst>
        </pc:spChg>
        <pc:picChg chg="del">
          <ac:chgData name="Jasmin Aguilar" userId="3878d168-317e-4e91-bd81-83e5e7437672" providerId="ADAL" clId="{73CFDA40-97A6-4BE5-90CE-AA8B7ECFA4BE}" dt="2024-05-20T16:26:35.437" v="18518" actId="478"/>
          <ac:picMkLst>
            <pc:docMk/>
            <pc:sldMk cId="3908109178" sldId="1343"/>
            <ac:picMk id="3" creationId="{6339DEAC-7DD5-216B-9B6D-B5882B8C502A}"/>
          </ac:picMkLst>
        </pc:picChg>
        <pc:picChg chg="del">
          <ac:chgData name="Jasmin Aguilar" userId="3878d168-317e-4e91-bd81-83e5e7437672" providerId="ADAL" clId="{73CFDA40-97A6-4BE5-90CE-AA8B7ECFA4BE}" dt="2024-05-20T16:26:23.535" v="18511" actId="478"/>
          <ac:picMkLst>
            <pc:docMk/>
            <pc:sldMk cId="3908109178" sldId="1343"/>
            <ac:picMk id="5" creationId="{FC30B35C-1DCE-8872-FF5D-61755F93C39D}"/>
          </ac:picMkLst>
        </pc:picChg>
        <pc:picChg chg="add mod">
          <ac:chgData name="Jasmin Aguilar" userId="3878d168-317e-4e91-bd81-83e5e7437672" providerId="ADAL" clId="{73CFDA40-97A6-4BE5-90CE-AA8B7ECFA4BE}" dt="2024-05-20T16:29:30.469" v="18922" actId="1076"/>
          <ac:picMkLst>
            <pc:docMk/>
            <pc:sldMk cId="3908109178" sldId="1343"/>
            <ac:picMk id="8" creationId="{70E5A9B8-3397-9188-E3D2-26568F677C31}"/>
          </ac:picMkLst>
        </pc:picChg>
        <pc:picChg chg="add mod">
          <ac:chgData name="Jasmin Aguilar" userId="3878d168-317e-4e91-bd81-83e5e7437672" providerId="ADAL" clId="{73CFDA40-97A6-4BE5-90CE-AA8B7ECFA4BE}" dt="2024-05-20T16:29:11.170" v="18919" actId="1076"/>
          <ac:picMkLst>
            <pc:docMk/>
            <pc:sldMk cId="3908109178" sldId="1343"/>
            <ac:picMk id="9" creationId="{15CA1433-1EE9-3B2B-098B-515632852727}"/>
          </ac:picMkLst>
        </pc:picChg>
      </pc:sldChg>
      <pc:sldChg chg="add del ord modNotesTx">
        <pc:chgData name="Jasmin Aguilar" userId="3878d168-317e-4e91-bd81-83e5e7437672" providerId="ADAL" clId="{73CFDA40-97A6-4BE5-90CE-AA8B7ECFA4BE}" dt="2024-05-01T18:51:59.830" v="17691" actId="2696"/>
        <pc:sldMkLst>
          <pc:docMk/>
          <pc:sldMk cId="4249771674" sldId="1343"/>
        </pc:sldMkLst>
      </pc:sldChg>
    </pc:docChg>
  </pc:docChgLst>
  <pc:docChgLst>
    <pc:chgData name="Sara Militello" userId="S::sara.militello@sandyhookpromise.org::82d92083-8a84-4977-987d-5ddf1be6f627" providerId="AD" clId="Web-{DA3C13ED-369B-ED4B-EF04-F9F37523B92F}"/>
    <pc:docChg chg="modSld">
      <pc:chgData name="Sara Militello" userId="S::sara.militello@sandyhookpromise.org::82d92083-8a84-4977-987d-5ddf1be6f627" providerId="AD" clId="Web-{DA3C13ED-369B-ED4B-EF04-F9F37523B92F}" dt="2024-04-16T17:13:47.399" v="1" actId="1076"/>
      <pc:docMkLst>
        <pc:docMk/>
      </pc:docMkLst>
      <pc:sldChg chg="modSp">
        <pc:chgData name="Sara Militello" userId="S::sara.militello@sandyhookpromise.org::82d92083-8a84-4977-987d-5ddf1be6f627" providerId="AD" clId="Web-{DA3C13ED-369B-ED4B-EF04-F9F37523B92F}" dt="2024-04-16T17:13:47.399" v="1" actId="1076"/>
        <pc:sldMkLst>
          <pc:docMk/>
          <pc:sldMk cId="520606108" sldId="1327"/>
        </pc:sldMkLst>
        <pc:picChg chg="mod">
          <ac:chgData name="Sara Militello" userId="S::sara.militello@sandyhookpromise.org::82d92083-8a84-4977-987d-5ddf1be6f627" providerId="AD" clId="Web-{DA3C13ED-369B-ED4B-EF04-F9F37523B92F}" dt="2024-04-16T17:13:47.399" v="1" actId="1076"/>
          <ac:picMkLst>
            <pc:docMk/>
            <pc:sldMk cId="520606108" sldId="1327"/>
            <ac:picMk id="10" creationId="{1D12BBC8-67B7-1CA8-DED7-4522FBC0D8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2FC9-9C6D-554F-95FB-64DF4AE5EE2A}"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81EA1-7EF0-2540-B7BA-F483A5F60AB3}" type="slidenum">
              <a:rPr lang="en-US" smtClean="0"/>
              <a:t>‹#›</a:t>
            </a:fld>
            <a:endParaRPr lang="en-US"/>
          </a:p>
        </p:txBody>
      </p:sp>
    </p:spTree>
    <p:extLst>
      <p:ext uri="{BB962C8B-B14F-4D97-AF65-F5344CB8AC3E}">
        <p14:creationId xmlns:p14="http://schemas.microsoft.com/office/powerpoint/2010/main" val="365528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Materials: Training Workbook https://sandyhookpromise.box.com/s/7gb57hncm47fnsw7fjlzyv90iw2um3n6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Created by Sandy Hook Promise, our </a:t>
            </a:r>
            <a:r>
              <a:rPr lang="en-US" i="1" dirty="0"/>
              <a:t>Say Something </a:t>
            </a:r>
            <a:r>
              <a:rPr lang="en-US" dirty="0"/>
              <a:t>program teaches you how to keep your friends and classmates safe from hurting themselves or someone else in three easy-to-remember steps. </a:t>
            </a:r>
          </a:p>
          <a:p>
            <a:endParaRPr lang="en-US" dirty="0"/>
          </a:p>
        </p:txBody>
      </p:sp>
      <p:sp>
        <p:nvSpPr>
          <p:cNvPr id="4" name="Slide Number Placeholder 3"/>
          <p:cNvSpPr>
            <a:spLocks noGrp="1"/>
          </p:cNvSpPr>
          <p:nvPr>
            <p:ph type="sldNum" sz="quarter" idx="5"/>
          </p:nvPr>
        </p:nvSpPr>
        <p:spPr/>
        <p:txBody>
          <a:bodyPr/>
          <a:lstStyle/>
          <a:p>
            <a:fld id="{85981EA1-7EF0-2540-B7BA-F483A5F60AB3}" type="slidenum">
              <a:rPr lang="en-US" smtClean="0"/>
              <a:t>1</a:t>
            </a:fld>
            <a:endParaRPr lang="en-US"/>
          </a:p>
        </p:txBody>
      </p:sp>
    </p:spTree>
    <p:extLst>
      <p:ext uri="{BB962C8B-B14F-4D97-AF65-F5344CB8AC3E}">
        <p14:creationId xmlns:p14="http://schemas.microsoft.com/office/powerpoint/2010/main" val="109565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examples of what a threat could sound like.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anyone else share some examples they think could be threats?</a:t>
            </a:r>
          </a:p>
          <a:p>
            <a:endParaRPr lang="en-US" dirty="0"/>
          </a:p>
          <a:p>
            <a:r>
              <a:rPr lang="en-US" dirty="0"/>
              <a:t>Remember, a threat is </a:t>
            </a:r>
            <a:r>
              <a:rPr lang="en-US" sz="1200" kern="1200" dirty="0">
                <a:solidFill>
                  <a:schemeClr val="tx1"/>
                </a:solidFill>
                <a:effectLst/>
                <a:latin typeface="+mn-lt"/>
                <a:ea typeface="+mn-ea"/>
                <a:cs typeface="+mn-cs"/>
              </a:rPr>
              <a:t>when someone shares that they </a:t>
            </a:r>
            <a:r>
              <a:rPr lang="en-US" sz="1200" b="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have plans to hurt themselves or someone else. DO is important because it means they already have made plans to hurt someone or themselves.</a:t>
            </a:r>
            <a:r>
              <a:rPr lang="en-US" dirty="0"/>
              <a:t> This is what makes a threat different than a warning sign.</a:t>
            </a:r>
            <a:endParaRPr lang="en-US" dirty="0">
              <a:cs typeface="Calibri"/>
            </a:endParaRPr>
          </a:p>
        </p:txBody>
      </p:sp>
      <p:sp>
        <p:nvSpPr>
          <p:cNvPr id="4" name="Slide Number Placeholder 3"/>
          <p:cNvSpPr>
            <a:spLocks noGrp="1"/>
          </p:cNvSpPr>
          <p:nvPr>
            <p:ph type="sldNum" sz="quarter" idx="5"/>
          </p:nvPr>
        </p:nvSpPr>
        <p:spPr/>
        <p:txBody>
          <a:bodyPr/>
          <a:lstStyle/>
          <a:p>
            <a:fld id="{1D4A7F6E-41D6-4766-B44D-14A658E2C5FF}" type="slidenum">
              <a:rPr lang="en-US" smtClean="0"/>
              <a:t>10</a:t>
            </a:fld>
            <a:endParaRPr lang="en-US"/>
          </a:p>
        </p:txBody>
      </p:sp>
    </p:spTree>
    <p:extLst>
      <p:ext uri="{BB962C8B-B14F-4D97-AF65-F5344CB8AC3E}">
        <p14:creationId xmlns:p14="http://schemas.microsoft.com/office/powerpoint/2010/main" val="370767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learned about Step 1, help me fill in the blanks.</a:t>
            </a:r>
          </a:p>
          <a:p>
            <a:r>
              <a:rPr lang="en-US" dirty="0"/>
              <a:t>When you do this, I’ll know you’re ready to recognize Warning Signs and Threats.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students some time to think before they answer. Read the statements to them without the missing word and allow them to think before raising their hand to answer. Encourage students to touch their heads when they are ready to fill in an answer. Call on volunteers to share or if students look confident as they touch their heads, encourage all the class to answer together.</a:t>
            </a:r>
          </a:p>
          <a:p>
            <a:endParaRPr lang="en-US" dirty="0"/>
          </a:p>
          <a:p>
            <a:endParaRPr lang="en-US" dirty="0"/>
          </a:p>
          <a:p>
            <a:r>
              <a:rPr lang="en-US" sz="1200" b="1" kern="1200" dirty="0">
                <a:solidFill>
                  <a:schemeClr val="tx1"/>
                </a:solidFill>
                <a:effectLst/>
                <a:latin typeface="+mn-lt"/>
                <a:ea typeface="+mn-ea"/>
                <a:cs typeface="+mn-cs"/>
              </a:rPr>
              <a:t>Warning Sign:</a:t>
            </a:r>
            <a:r>
              <a:rPr lang="en-US" sz="1200" kern="1200" dirty="0">
                <a:solidFill>
                  <a:schemeClr val="tx1"/>
                </a:solidFill>
                <a:effectLst/>
                <a:latin typeface="+mn-lt"/>
                <a:ea typeface="+mn-ea"/>
                <a:cs typeface="+mn-cs"/>
              </a:rPr>
              <a:t> When someone says or does something, and you think they </a:t>
            </a:r>
            <a:r>
              <a:rPr lang="en-US" sz="1200" b="1"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be planning to hurt themselves or someone else. </a:t>
            </a:r>
          </a:p>
          <a:p>
            <a:r>
              <a:rPr lang="en-US" sz="1200" b="1" kern="1200" dirty="0">
                <a:solidFill>
                  <a:schemeClr val="tx1"/>
                </a:solidFill>
                <a:effectLst/>
                <a:latin typeface="+mn-lt"/>
                <a:ea typeface="+mn-ea"/>
                <a:cs typeface="+mn-cs"/>
              </a:rPr>
              <a:t>Threat:</a:t>
            </a:r>
            <a:r>
              <a:rPr lang="en-US" sz="1200" kern="1200" dirty="0">
                <a:solidFill>
                  <a:schemeClr val="tx1"/>
                </a:solidFill>
                <a:effectLst/>
                <a:latin typeface="+mn-lt"/>
                <a:ea typeface="+mn-ea"/>
                <a:cs typeface="+mn-cs"/>
              </a:rPr>
              <a:t> When someone shares that, they </a:t>
            </a:r>
            <a:r>
              <a:rPr lang="en-US" sz="1200" b="1"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 have plans to hurt themselves or someone else.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4A7F6E-41D6-4766-B44D-14A658E2C5FF}" type="slidenum">
              <a:rPr lang="en-US" smtClean="0"/>
              <a:t>11</a:t>
            </a:fld>
            <a:endParaRPr lang="en-US"/>
          </a:p>
        </p:txBody>
      </p:sp>
    </p:spTree>
    <p:extLst>
      <p:ext uri="{BB962C8B-B14F-4D97-AF65-F5344CB8AC3E}">
        <p14:creationId xmlns:p14="http://schemas.microsoft.com/office/powerpoint/2010/main" val="250898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each step a little bit more.</a:t>
            </a:r>
          </a:p>
          <a:p>
            <a:endParaRPr lang="en-US" dirty="0"/>
          </a:p>
          <a:p>
            <a:r>
              <a:rPr lang="en-US" dirty="0"/>
              <a:t>Remember when we learned snitching and </a:t>
            </a:r>
            <a:r>
              <a:rPr lang="en-US" i="1" dirty="0"/>
              <a:t>Say Something</a:t>
            </a:r>
            <a:r>
              <a:rPr lang="en-US" dirty="0"/>
              <a:t>? Let’s review them one more time! </a:t>
            </a:r>
          </a:p>
          <a:p>
            <a:endParaRPr lang="en-US" dirty="0"/>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a:cs typeface="Calibri"/>
              </a:rPr>
              <a:t>Say Something: Saying something means telling a Trusted Adult a BIG problem to get someone out of trouble or harm.</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a:cs typeface="Calibri"/>
              </a:rPr>
              <a:t>Snitching: When you are telling a Trusted Adult a SMALL problem to get someone else in trouble. </a:t>
            </a:r>
          </a:p>
          <a:p>
            <a:endParaRPr lang="en-US" dirty="0"/>
          </a:p>
          <a:p>
            <a:r>
              <a:rPr lang="en-US" dirty="0"/>
              <a:t>It’s important to remember that when you "say something" you are HELPING someone. Sometimes we are afraid to "say something" because we don’t want to be called a “snitch”. I’m here to tell you that safety will always come first. When you stand up for what is right, you are helping keep yourself and others safe. </a:t>
            </a:r>
            <a:endParaRPr lang="en-US" dirty="0">
              <a:ea typeface="Calibri"/>
              <a:cs typeface="Calibri"/>
            </a:endParaRPr>
          </a:p>
          <a:p>
            <a:endParaRPr lang="en-US" dirty="0"/>
          </a:p>
          <a:p>
            <a:r>
              <a:rPr lang="en-US" dirty="0"/>
              <a:t>Now that we have talked about what snitching and saying something means, Step 2 is to Act immediately and take it seriously.</a:t>
            </a:r>
            <a:endParaRPr lang="en-US" dirty="0">
              <a:ea typeface="Calibri"/>
              <a:cs typeface="Calibri"/>
            </a:endParaRPr>
          </a:p>
          <a:p>
            <a:r>
              <a:rPr lang="en-US" dirty="0"/>
              <a:t>When you do notice a warning sign or threat, it is important you do not forget. You should act immediately by finding a Trusted Adult. This means stopping what you are doing to tell them what you noticed.</a:t>
            </a:r>
          </a:p>
          <a:p>
            <a:endParaRPr lang="en-US" dirty="0"/>
          </a:p>
          <a:p>
            <a:r>
              <a:rPr lang="en-US" dirty="0"/>
              <a:t>When we learned about snitching, we heard that sometimes people are afraid to "say something" because they don’t want to be called a snitch. Remember that safety will always come first and your Trusted Adult will also help you with this. </a:t>
            </a:r>
            <a:endParaRPr lang="en-US" dirty="0">
              <a:ea typeface="Calibri"/>
              <a:cs typeface="Calibri"/>
            </a:endParaRPr>
          </a:p>
          <a:p>
            <a:r>
              <a:rPr lang="en-US" dirty="0"/>
              <a:t>Some other reasons people don’t say things immediately are because they think it is a joke or someone has already said something. Even if you think something is a joke, you should still act immediately. Remember, safety always comes first!</a:t>
            </a:r>
          </a:p>
          <a:p>
            <a:r>
              <a:rPr lang="en-US" dirty="0"/>
              <a:t>Repeat after me: SAFETY COMES FIRST.</a:t>
            </a:r>
          </a:p>
          <a:p>
            <a:r>
              <a:rPr lang="en-US" dirty="0"/>
              <a:t>Yes, exactly, safety comes first. That’s why even if you think it’s a joke, or if you think maybe someone already said something, safety comes first and you should still act immediately. </a:t>
            </a:r>
          </a:p>
          <a:p>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12</a:t>
            </a:fld>
            <a:endParaRPr lang="en-US"/>
          </a:p>
        </p:txBody>
      </p:sp>
    </p:spTree>
    <p:extLst>
      <p:ext uri="{BB962C8B-B14F-4D97-AF65-F5344CB8AC3E}">
        <p14:creationId xmlns:p14="http://schemas.microsoft.com/office/powerpoint/2010/main" val="342436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for you to see Step 2 in action. </a:t>
            </a:r>
          </a:p>
          <a:p>
            <a:endParaRPr lang="en-US" dirty="0"/>
          </a:p>
          <a:p>
            <a:r>
              <a:rPr lang="en-US" dirty="0"/>
              <a:t>What do you notice happening here?</a:t>
            </a:r>
          </a:p>
          <a:p>
            <a:endParaRPr lang="en-US" dirty="0"/>
          </a:p>
          <a:p>
            <a:r>
              <a:rPr lang="en-US" dirty="0"/>
              <a:t>Zoe is participating in Step 2, Act Immediately, Take it Seriously. Here, you can see that Zoe noticed Malik drawing a photo of him with a knife hurting somebody else. In this photo, Zoe is walking towards an office to tell a Trusted Adult.</a:t>
            </a:r>
          </a:p>
          <a:p>
            <a:endParaRPr lang="en-US" dirty="0"/>
          </a:p>
          <a:p>
            <a:r>
              <a:rPr lang="en-US" dirty="0"/>
              <a:t>You’re going to have some time to color these pages! Before you begin coloring, let's look at one more example...</a:t>
            </a:r>
            <a:endParaRPr lang="en-US" dirty="0">
              <a:cs typeface="Calibri"/>
            </a:endParaRPr>
          </a:p>
        </p:txBody>
      </p:sp>
      <p:sp>
        <p:nvSpPr>
          <p:cNvPr id="4" name="Slide Number Placeholder 3"/>
          <p:cNvSpPr>
            <a:spLocks noGrp="1"/>
          </p:cNvSpPr>
          <p:nvPr>
            <p:ph type="sldNum" sz="quarter" idx="5"/>
          </p:nvPr>
        </p:nvSpPr>
        <p:spPr/>
        <p:txBody>
          <a:bodyPr/>
          <a:lstStyle/>
          <a:p>
            <a:fld id="{85981EA1-7EF0-2540-B7BA-F483A5F60AB3}" type="slidenum">
              <a:rPr lang="en-US" smtClean="0"/>
              <a:t>13</a:t>
            </a:fld>
            <a:endParaRPr lang="en-US"/>
          </a:p>
        </p:txBody>
      </p:sp>
    </p:spTree>
    <p:extLst>
      <p:ext uri="{BB962C8B-B14F-4D97-AF65-F5344CB8AC3E}">
        <p14:creationId xmlns:p14="http://schemas.microsoft.com/office/powerpoint/2010/main" val="3925890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another example of Step 2.. Act immediately, Take it Seriously.</a:t>
            </a:r>
          </a:p>
          <a:p>
            <a:endParaRPr lang="en-US" dirty="0"/>
          </a:p>
          <a:p>
            <a:r>
              <a:rPr lang="en-US" dirty="0"/>
              <a:t>What do you notice happening here?</a:t>
            </a:r>
          </a:p>
          <a:p>
            <a:endParaRPr lang="en-US" dirty="0"/>
          </a:p>
          <a:p>
            <a:r>
              <a:rPr lang="en-US" dirty="0"/>
              <a:t>We can see that Jasmine is upset and planning to hurt Dot. </a:t>
            </a:r>
            <a:r>
              <a:rPr lang="en-US" dirty="0" err="1"/>
              <a:t>Eliott</a:t>
            </a:r>
            <a:r>
              <a:rPr lang="en-US" dirty="0"/>
              <a:t> looks uncomfortable, but we can see the thought is “I don’t think she’ll actually do it…” This can lead us to think that </a:t>
            </a:r>
            <a:r>
              <a:rPr lang="en-US" dirty="0" err="1"/>
              <a:t>Eliott</a:t>
            </a:r>
            <a:r>
              <a:rPr lang="en-US" dirty="0"/>
              <a:t> will not tell a Trusted Adult what he heard because he does not think Jasmine will do it. Is this Step 2 in action? In not acting immediately, you are at the playground with your friend. You hear your friend say “I’m going to push her off the swings next time I see her”. You don’t think your friend will do it, so you ignore what they say and look away. </a:t>
            </a:r>
          </a:p>
          <a:p>
            <a:endParaRPr lang="en-US" dirty="0"/>
          </a:p>
          <a:p>
            <a:r>
              <a:rPr lang="en-US" b="1" dirty="0"/>
              <a:t>Independent activity: </a:t>
            </a:r>
            <a:r>
              <a:rPr lang="en-US" dirty="0"/>
              <a:t>You’re going to have some time to color these pages! As you are coloring, share with your classmates some more examples of acting immediately and not acting immediately. </a:t>
            </a:r>
          </a:p>
        </p:txBody>
      </p:sp>
      <p:sp>
        <p:nvSpPr>
          <p:cNvPr id="4" name="Slide Number Placeholder 3"/>
          <p:cNvSpPr>
            <a:spLocks noGrp="1"/>
          </p:cNvSpPr>
          <p:nvPr>
            <p:ph type="sldNum" sz="quarter" idx="5"/>
          </p:nvPr>
        </p:nvSpPr>
        <p:spPr/>
        <p:txBody>
          <a:bodyPr/>
          <a:lstStyle/>
          <a:p>
            <a:fld id="{85981EA1-7EF0-2540-B7BA-F483A5F60AB3}" type="slidenum">
              <a:rPr lang="en-US" smtClean="0"/>
              <a:t>14</a:t>
            </a:fld>
            <a:endParaRPr lang="en-US"/>
          </a:p>
        </p:txBody>
      </p:sp>
    </p:spTree>
    <p:extLst>
      <p:ext uri="{BB962C8B-B14F-4D97-AF65-F5344CB8AC3E}">
        <p14:creationId xmlns:p14="http://schemas.microsoft.com/office/powerpoint/2010/main" val="60842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ea typeface="Calibri"/>
                <a:cs typeface="Calibri"/>
              </a:rPr>
              <a:t>After we see warning signs or threats, act immediately and take it seriously, the final step is to </a:t>
            </a:r>
            <a:r>
              <a:rPr lang="en-US" dirty="0">
                <a:latin typeface="Calibri"/>
                <a:ea typeface="Calibri"/>
                <a:cs typeface="Calibri"/>
              </a:rPr>
              <a:t>"say</a:t>
            </a:r>
            <a:r>
              <a:rPr lang="en-US" sz="1200" dirty="0">
                <a:effectLst/>
                <a:latin typeface="Calibri"/>
                <a:ea typeface="Calibri"/>
                <a:cs typeface="Calibri"/>
              </a:rPr>
              <a:t> </a:t>
            </a:r>
            <a:r>
              <a:rPr lang="en-US" dirty="0">
                <a:latin typeface="Calibri"/>
                <a:ea typeface="Calibri"/>
                <a:cs typeface="Calibri"/>
              </a:rPr>
              <a:t>something"!</a:t>
            </a:r>
            <a:endParaRPr lang="en-US" sz="1200" dirty="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ea typeface="Calibri"/>
                <a:cs typeface="Calibri"/>
              </a:rPr>
              <a:t>You can always </a:t>
            </a:r>
            <a:r>
              <a:rPr lang="en-US" dirty="0">
                <a:latin typeface="Calibri"/>
                <a:ea typeface="Calibri"/>
                <a:cs typeface="Calibri"/>
              </a:rPr>
              <a:t>"say</a:t>
            </a:r>
            <a:r>
              <a:rPr lang="en-US" sz="1200" dirty="0">
                <a:effectLst/>
                <a:latin typeface="Calibri"/>
                <a:ea typeface="Calibri"/>
                <a:cs typeface="Calibri"/>
              </a:rPr>
              <a:t> </a:t>
            </a:r>
            <a:r>
              <a:rPr lang="en-US" dirty="0">
                <a:latin typeface="Calibri"/>
                <a:ea typeface="Calibri"/>
                <a:cs typeface="Calibri"/>
              </a:rPr>
              <a:t>something"</a:t>
            </a:r>
            <a:r>
              <a:rPr lang="en-US" sz="1200" dirty="0">
                <a:effectLst/>
                <a:latin typeface="Calibri"/>
                <a:ea typeface="Calibri"/>
                <a:cs typeface="Calibri"/>
              </a:rPr>
              <a:t> to a Trusted 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A Trusted Adult is someone who will listen to you and someone you can always rely 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ea typeface="Calibri"/>
                <a:cs typeface="Calibri"/>
              </a:rPr>
              <a:t>One of the ways that you can </a:t>
            </a:r>
            <a:r>
              <a:rPr lang="en-US" dirty="0">
                <a:latin typeface="Calibri"/>
                <a:ea typeface="Calibri"/>
                <a:cs typeface="Calibri"/>
              </a:rPr>
              <a:t>"say</a:t>
            </a:r>
            <a:r>
              <a:rPr lang="en-US" sz="1200" dirty="0">
                <a:effectLst/>
                <a:latin typeface="Calibri"/>
                <a:ea typeface="Calibri"/>
                <a:cs typeface="Calibri"/>
              </a:rPr>
              <a:t> </a:t>
            </a:r>
            <a:r>
              <a:rPr lang="en-US" dirty="0">
                <a:latin typeface="Calibri"/>
                <a:ea typeface="Calibri"/>
                <a:cs typeface="Calibri"/>
              </a:rPr>
              <a:t>something"</a:t>
            </a:r>
            <a:r>
              <a:rPr lang="en-US" sz="1200" dirty="0">
                <a:effectLst/>
                <a:latin typeface="Calibri"/>
                <a:ea typeface="Calibri"/>
                <a:cs typeface="Calibri"/>
              </a:rPr>
              <a:t> is to tell a Trusted Adult. They have the experience and knowledge to get help.</a:t>
            </a:r>
          </a:p>
          <a:p>
            <a:pPr>
              <a:defRPr/>
            </a:pPr>
            <a:r>
              <a:rPr lang="en-US" sz="1200" dirty="0">
                <a:effectLst/>
                <a:latin typeface="Calibri"/>
                <a:ea typeface="Calibri"/>
                <a:cs typeface="Calibri"/>
              </a:rPr>
              <a:t>There are many ways you can </a:t>
            </a:r>
            <a:r>
              <a:rPr lang="en-US" dirty="0">
                <a:latin typeface="Calibri"/>
                <a:ea typeface="Calibri"/>
                <a:cs typeface="Calibri"/>
              </a:rPr>
              <a:t>"say something"</a:t>
            </a:r>
            <a:r>
              <a:rPr lang="en-US" sz="1200" dirty="0">
                <a:effectLst/>
                <a:latin typeface="Calibri"/>
                <a:ea typeface="Calibri"/>
                <a:cs typeface="Calibri"/>
              </a:rPr>
              <a:t> to a Trusted Adult.</a:t>
            </a:r>
            <a:r>
              <a:rPr lang="en-US" dirty="0">
                <a:latin typeface="Calibri"/>
                <a:ea typeface="Calibri"/>
                <a:cs typeface="Calibri"/>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Some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Talking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Writing a note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Can you think of other ways to “say something”?</a:t>
            </a:r>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15</a:t>
            </a:fld>
            <a:endParaRPr lang="en-US"/>
          </a:p>
        </p:txBody>
      </p:sp>
    </p:spTree>
    <p:extLst>
      <p:ext uri="{BB962C8B-B14F-4D97-AF65-F5344CB8AC3E}">
        <p14:creationId xmlns:p14="http://schemas.microsoft.com/office/powerpoint/2010/main" val="188578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Symbol" panose="05050102010706020507" pitchFamily="18" charset="2"/>
              <a:buNone/>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Here are several examples of Trusted Adults. Your Trusted Adult could be your teacher, principal, school counselor, or coach.</a:t>
            </a:r>
            <a:r>
              <a:rPr lang="en-US" sz="1200" dirty="0">
                <a:effectLst/>
                <a:latin typeface="+mn-lt"/>
                <a:ea typeface="Calibri" panose="020F0502020204030204" pitchFamily="34" charset="0"/>
                <a:cs typeface="Calibri"/>
              </a:rPr>
              <a:t> They could also be someone outside of school, your parent or guardian, babysitter, a family member, or a community leader.</a:t>
            </a:r>
            <a:endParaRPr lang="en-US" sz="1200" dirty="0">
              <a:latin typeface="+mn-lt"/>
              <a:ea typeface="Calibri" panose="020F0502020204030204" pitchFamily="34" charset="0"/>
              <a:cs typeface="Calibri"/>
            </a:endParaRPr>
          </a:p>
          <a:p>
            <a:pPr marL="342900" indent="-342900">
              <a:lnSpc>
                <a:spcPct val="107000"/>
              </a:lnSpc>
              <a:buFont typeface="Symbol" panose="05050102010706020507" pitchFamily="18" charset="2"/>
              <a:buChar char=""/>
              <a:tabLst>
                <a:tab pos="9144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tabLst>
                <a:tab pos="914400" algn="l"/>
              </a:tabLst>
            </a:pPr>
            <a:r>
              <a:rPr lang="en-US" sz="1200">
                <a:effectLst/>
                <a:latin typeface="+mn-lt"/>
                <a:ea typeface="Calibri"/>
                <a:cs typeface="Calibri"/>
              </a:rPr>
              <a:t>It’s important that you know who your Trusted Adults are right now.</a:t>
            </a:r>
            <a:r>
              <a:rPr lang="en-US" sz="1200">
                <a:latin typeface="+mn-lt"/>
                <a:ea typeface="Calibri"/>
                <a:cs typeface="Calibri"/>
              </a:rPr>
              <a:t> </a:t>
            </a:r>
            <a:r>
              <a:rPr lang="en-US" sz="1200">
                <a:effectLst/>
                <a:latin typeface="+mn-lt"/>
                <a:ea typeface="Calibri"/>
                <a:cs typeface="Calibri"/>
              </a:rPr>
              <a:t> This way, if </a:t>
            </a:r>
            <a:r>
              <a:rPr lang="en-US">
                <a:ea typeface="Calibri"/>
                <a:cs typeface="Calibri"/>
              </a:rPr>
              <a:t>you notice warning </a:t>
            </a:r>
            <a:r>
              <a:rPr lang="en-US" sz="1200">
                <a:effectLst/>
                <a:latin typeface="+mn-lt"/>
                <a:ea typeface="Calibri"/>
                <a:cs typeface="Calibri"/>
              </a:rPr>
              <a:t>signs, you will immediately know who to go to.</a:t>
            </a:r>
            <a:r>
              <a:rPr lang="en-US" sz="1200">
                <a:latin typeface="+mn-lt"/>
                <a:ea typeface="Calibri"/>
                <a:cs typeface="Calibri"/>
              </a:rPr>
              <a:t> </a:t>
            </a:r>
            <a:r>
              <a:rPr lang="en-US" dirty="0">
                <a:latin typeface="Calibri"/>
                <a:ea typeface="Calibri"/>
                <a:cs typeface="Calibri"/>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buFont typeface="Symbol" panose="05050102010706020507" pitchFamily="18" charset="2"/>
              <a:buNone/>
              <a:tabLst>
                <a:tab pos="9144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buFont typeface="Symbol" panose="05050102010706020507" pitchFamily="18" charset="2"/>
              <a:buNone/>
              <a:tabLst>
                <a:tab pos="9144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Independent activity: </a:t>
            </a:r>
            <a:r>
              <a:rPr lang="en-US" sz="1200" dirty="0">
                <a:effectLst/>
                <a:latin typeface="Calibri" panose="020F0502020204030204" pitchFamily="34" charset="0"/>
                <a:ea typeface="Calibri" panose="020F0502020204030204" pitchFamily="34" charset="0"/>
                <a:cs typeface="Calibri" panose="020F0502020204030204" pitchFamily="34" charset="0"/>
              </a:rPr>
              <a:t>Allow students time to identify their Trusted Adult and draw it in their training book.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16</a:t>
            </a:fld>
            <a:endParaRPr lang="en-US"/>
          </a:p>
        </p:txBody>
      </p:sp>
    </p:spTree>
    <p:extLst>
      <p:ext uri="{BB962C8B-B14F-4D97-AF65-F5344CB8AC3E}">
        <p14:creationId xmlns:p14="http://schemas.microsoft.com/office/powerpoint/2010/main" val="73033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for you to create a story using the three stays in the </a:t>
            </a:r>
            <a:r>
              <a:rPr lang="en-US" i="1" dirty="0"/>
              <a:t>Say Something</a:t>
            </a:r>
            <a:r>
              <a:rPr lang="en-US" dirty="0"/>
              <a:t> program .</a:t>
            </a:r>
          </a:p>
          <a:p>
            <a:endParaRPr lang="en-US" dirty="0"/>
          </a:p>
          <a:p>
            <a:r>
              <a:rPr lang="en-US" dirty="0"/>
              <a:t>You can draw, or write, what every step looks like in your story. </a:t>
            </a:r>
          </a:p>
          <a:p>
            <a:endParaRPr lang="en-US" dirty="0"/>
          </a:p>
          <a:p>
            <a:r>
              <a:rPr lang="en-US" dirty="0"/>
              <a:t>For example, </a:t>
            </a:r>
          </a:p>
          <a:p>
            <a:r>
              <a:rPr lang="en-US" dirty="0"/>
              <a:t>In Step 1: I would draw a warning sign. I would draw a student pushing a student in the hallway and laughing while the other student is sad. </a:t>
            </a:r>
          </a:p>
          <a:p>
            <a:r>
              <a:rPr lang="en-US" dirty="0"/>
              <a:t>In Step 2: I would draw a photo of me moving quickly. I could even add a little watch to show that I need to do this fast!</a:t>
            </a:r>
            <a:endParaRPr lang="en-US" dirty="0">
              <a:cs typeface="Calibri"/>
            </a:endParaRPr>
          </a:p>
          <a:p>
            <a:r>
              <a:rPr lang="en-US" dirty="0"/>
              <a:t>In Step 3: I would draw a photo of me talking to a Trusted Adult. </a:t>
            </a:r>
          </a:p>
          <a:p>
            <a:endParaRPr lang="en-US" dirty="0"/>
          </a:p>
          <a:p>
            <a:r>
              <a:rPr lang="en-US" dirty="0"/>
              <a:t>And just like that, I drew a story using the three steps.</a:t>
            </a:r>
          </a:p>
          <a:p>
            <a:r>
              <a:rPr lang="en-US" dirty="0"/>
              <a:t>Before we start, I want to ask everybody to say the three steps with me.</a:t>
            </a:r>
          </a:p>
          <a:p>
            <a:endParaRPr lang="en-US" dirty="0"/>
          </a:p>
          <a:p>
            <a:r>
              <a:rPr lang="en-US" dirty="0"/>
              <a:t>Repeat after me: </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Step 1: Recognize Warning signs and Threats.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Step 2: When you observe a sign or threat … </a:t>
            </a:r>
            <a:r>
              <a:rPr lang="en-US" sz="1200" i="1" dirty="0">
                <a:effectLst/>
                <a:latin typeface="Calibri" panose="020F0502020204030204" pitchFamily="34" charset="0"/>
                <a:ea typeface="Calibri" panose="020F0502020204030204" pitchFamily="34" charset="0"/>
                <a:cs typeface="Calibri" panose="020F0502020204030204" pitchFamily="34" charset="0"/>
              </a:rPr>
              <a:t>Act Immediately and Take it Seriously</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and Step 3:  Say Something</a:t>
            </a:r>
          </a:p>
          <a:p>
            <a:pPr marL="0" marR="0" lvl="0" indent="0">
              <a:lnSpc>
                <a:spcPct val="107000"/>
              </a:lnSpc>
              <a:spcBef>
                <a:spcPts val="0"/>
              </a:spcBef>
              <a:spcAft>
                <a:spcPts val="0"/>
              </a:spcAft>
              <a:buFont typeface="Arial" panose="020B0604020202020204" pitchFamily="34" charset="0"/>
              <a:buNone/>
              <a:tabLst>
                <a:tab pos="2286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Arial" panose="020B0604020202020204" pitchFamily="34" charset="0"/>
              <a:buNone/>
              <a:tabLst>
                <a:tab pos="2286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Independent Activity</a:t>
            </a:r>
            <a:r>
              <a:rPr lang="en-US" sz="1200" dirty="0">
                <a:effectLst/>
                <a:latin typeface="Calibri" panose="020F0502020204030204" pitchFamily="34" charset="0"/>
                <a:ea typeface="Calibri" panose="020F0502020204030204" pitchFamily="34" charset="0"/>
                <a:cs typeface="Calibri" panose="020F0502020204030204" pitchFamily="34" charset="0"/>
              </a:rPr>
              <a:t>: Now it’s time for you to draw the three steps.</a:t>
            </a:r>
          </a:p>
          <a:p>
            <a:pPr marL="0" marR="0" lvl="0" indent="0">
              <a:lnSpc>
                <a:spcPct val="107000"/>
              </a:lnSpc>
              <a:spcBef>
                <a:spcPts val="0"/>
              </a:spcBef>
              <a:spcAft>
                <a:spcPts val="0"/>
              </a:spcAft>
              <a:buFont typeface="Arial" panose="020B0604020202020204" pitchFamily="34" charset="0"/>
              <a:buNone/>
              <a:tabLst>
                <a:tab pos="2286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Arial" panose="020B0604020202020204" pitchFamily="34" charset="0"/>
              <a:buNone/>
              <a:tabLst>
                <a:tab pos="228600" algn="l"/>
              </a:tabLst>
            </a:pPr>
            <a:r>
              <a:rPr lang="en-US" sz="1200" b="1" dirty="0">
                <a:effectLst/>
                <a:latin typeface="Calibri" panose="020F0502020204030204" pitchFamily="34" charset="0"/>
                <a:ea typeface="Calibri" panose="020F0502020204030204" pitchFamily="34" charset="0"/>
                <a:cs typeface="Calibri" panose="020F0502020204030204" pitchFamily="34" charset="0"/>
              </a:rPr>
              <a:t>Partner activity: </a:t>
            </a:r>
            <a:r>
              <a:rPr lang="en-US" sz="1200" dirty="0">
                <a:effectLst/>
                <a:latin typeface="Calibri" panose="020F0502020204030204" pitchFamily="34" charset="0"/>
                <a:ea typeface="Calibri" panose="020F0502020204030204" pitchFamily="34" charset="0"/>
                <a:cs typeface="Calibri" panose="020F0502020204030204" pitchFamily="34" charset="0"/>
              </a:rPr>
              <a:t>When students have completed their drawings, place them into partners. Have them exchange drawings and have their partners try to tell the story in the drawings. </a:t>
            </a:r>
          </a:p>
          <a:p>
            <a:endParaRPr lang="en-US" dirty="0"/>
          </a:p>
        </p:txBody>
      </p:sp>
      <p:sp>
        <p:nvSpPr>
          <p:cNvPr id="4" name="Slide Number Placeholder 3"/>
          <p:cNvSpPr>
            <a:spLocks noGrp="1"/>
          </p:cNvSpPr>
          <p:nvPr>
            <p:ph type="sldNum" sz="quarter" idx="5"/>
          </p:nvPr>
        </p:nvSpPr>
        <p:spPr/>
        <p:txBody>
          <a:bodyPr/>
          <a:lstStyle/>
          <a:p>
            <a:fld id="{85981EA1-7EF0-2540-B7BA-F483A5F60AB3}" type="slidenum">
              <a:rPr lang="en-US" smtClean="0"/>
              <a:t>17</a:t>
            </a:fld>
            <a:endParaRPr lang="en-US"/>
          </a:p>
        </p:txBody>
      </p:sp>
    </p:spTree>
    <p:extLst>
      <p:ext uri="{BB962C8B-B14F-4D97-AF65-F5344CB8AC3E}">
        <p14:creationId xmlns:p14="http://schemas.microsoft.com/office/powerpoint/2010/main" val="424119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Remember that even if you’re not sure, you should always seek your Trusted Adult. You have the power to help keep your school safe.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D4A7F6E-41D6-4766-B44D-14A658E2C5FF}" type="slidenum">
              <a:rPr lang="en-US" smtClean="0"/>
              <a:t>18</a:t>
            </a:fld>
            <a:endParaRPr lang="en-US"/>
          </a:p>
        </p:txBody>
      </p:sp>
    </p:spTree>
    <p:extLst>
      <p:ext uri="{BB962C8B-B14F-4D97-AF65-F5344CB8AC3E}">
        <p14:creationId xmlns:p14="http://schemas.microsoft.com/office/powerpoint/2010/main" val="26533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Before we wrap-up, we would like to leave you with a promise challenge.  A Promise Challenge is an everyday way you can teach others about the </a:t>
            </a:r>
            <a:r>
              <a:rPr lang="en-US" sz="1200" b="0" i="1" u="none" strike="noStrike" kern="1200" dirty="0">
                <a:solidFill>
                  <a:schemeClr val="tx1"/>
                </a:solidFill>
                <a:effectLst/>
                <a:latin typeface="+mn-lt"/>
                <a:ea typeface="+mn-ea"/>
                <a:cs typeface="+mn-cs"/>
              </a:rPr>
              <a:t>Say Something</a:t>
            </a:r>
            <a:r>
              <a:rPr lang="en-US" sz="1200" b="0" i="0" u="none" strike="noStrike" kern="1200" dirty="0">
                <a:solidFill>
                  <a:schemeClr val="tx1"/>
                </a:solidFill>
                <a:effectLst/>
                <a:latin typeface="+mn-lt"/>
                <a:ea typeface="+mn-ea"/>
                <a:cs typeface="+mn-cs"/>
              </a:rPr>
              <a:t> program.</a:t>
            </a:r>
            <a:r>
              <a:rPr lang="en-US" dirty="0"/>
              <a:t> </a:t>
            </a: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Your Promise Challenge is to teach somebody else the three Say Something steps. You will </a:t>
            </a:r>
            <a:r>
              <a:rPr lang="en-US" sz="1200" b="0" i="0" u="none" strike="noStrike" kern="1200" dirty="0">
                <a:solidFill>
                  <a:srgbClr val="00B050"/>
                </a:solidFill>
                <a:effectLst/>
                <a:latin typeface="+mn-lt"/>
                <a:ea typeface="+mn-ea"/>
                <a:cs typeface="+mn-cs"/>
              </a:rPr>
              <a:t>write down the </a:t>
            </a:r>
            <a:r>
              <a:rPr lang="en-US" sz="1200" b="0" i="1" u="none" strike="noStrike" kern="1200" dirty="0">
                <a:solidFill>
                  <a:srgbClr val="00B050"/>
                </a:solidFill>
                <a:effectLst/>
                <a:latin typeface="+mn-lt"/>
                <a:ea typeface="+mn-ea"/>
                <a:cs typeface="+mn-cs"/>
              </a:rPr>
              <a:t>Say Something</a:t>
            </a:r>
            <a:r>
              <a:rPr lang="en-US" sz="1200" b="0" i="0" u="none" strike="noStrike" kern="1200" dirty="0">
                <a:solidFill>
                  <a:srgbClr val="00B050"/>
                </a:solidFill>
                <a:effectLst/>
                <a:latin typeface="+mn-lt"/>
                <a:ea typeface="+mn-ea"/>
                <a:cs typeface="+mn-cs"/>
              </a:rPr>
              <a:t> steps and leave them somewhere at school, outside of your classroom. This way people will find them and learn about the three steps.</a:t>
            </a:r>
            <a:r>
              <a:rPr lang="en-US" dirty="0">
                <a:solidFill>
                  <a:srgbClr val="00B050"/>
                </a:solidFill>
              </a:rPr>
              <a:t> </a:t>
            </a:r>
            <a:endParaRPr lang="en-US" sz="1200" dirty="0">
              <a:solidFill>
                <a:srgbClr val="00B050"/>
              </a:solidFill>
            </a:endParaRPr>
          </a:p>
          <a:p>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19</a:t>
            </a:fld>
            <a:endParaRPr lang="en-US"/>
          </a:p>
        </p:txBody>
      </p:sp>
    </p:spTree>
    <p:extLst>
      <p:ext uri="{BB962C8B-B14F-4D97-AF65-F5344CB8AC3E}">
        <p14:creationId xmlns:p14="http://schemas.microsoft.com/office/powerpoint/2010/main" val="127951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effectLst/>
                <a:latin typeface="Calibri"/>
                <a:ea typeface="Calibri" panose="020F0502020204030204" pitchFamily="34" charset="0"/>
                <a:cs typeface="Calibri"/>
              </a:rPr>
              <a:t>Today we have two goals:</a:t>
            </a:r>
          </a:p>
          <a:p>
            <a:pPr marL="285750" indent="-285750">
              <a:buFont typeface="Arial" panose="020B0604020202020204" pitchFamily="34" charset="0"/>
              <a:buChar char="•"/>
              <a:defRPr/>
            </a:pPr>
            <a:r>
              <a:rPr lang="en-US" sz="1200" dirty="0">
                <a:effectLst/>
                <a:latin typeface="Calibri"/>
                <a:ea typeface="Calibri"/>
                <a:cs typeface="Calibri"/>
              </a:rPr>
              <a:t>Learn what the</a:t>
            </a:r>
            <a:r>
              <a:rPr lang="en-US" sz="1200" i="1" dirty="0">
                <a:effectLst/>
                <a:latin typeface="Calibri"/>
                <a:ea typeface="Calibri"/>
                <a:cs typeface="Calibri"/>
              </a:rPr>
              <a:t> Say Something </a:t>
            </a:r>
            <a:r>
              <a:rPr lang="en-US" sz="1200" dirty="0">
                <a:effectLst/>
                <a:latin typeface="Calibri"/>
                <a:ea typeface="Calibri"/>
                <a:cs typeface="Calibri"/>
              </a:rPr>
              <a:t>program</a:t>
            </a:r>
            <a:r>
              <a:rPr lang="en-US" dirty="0">
                <a:latin typeface="Calibri"/>
                <a:ea typeface="Calibri"/>
                <a:cs typeface="Calibri"/>
              </a:rPr>
              <a:t> </a:t>
            </a:r>
            <a:endParaRPr lang="en-US" sz="1200" dirty="0">
              <a:effectLst/>
              <a:latin typeface="Calibri"/>
              <a:ea typeface="Calibri" panose="020F0502020204030204" pitchFamily="34" charset="0"/>
              <a:cs typeface="Calibri"/>
            </a:endParaRPr>
          </a:p>
          <a:p>
            <a:pPr marL="285750" indent="-285750">
              <a:buFont typeface="Arial" panose="020B0604020202020204" pitchFamily="34" charset="0"/>
              <a:buChar char="•"/>
              <a:defRPr/>
            </a:pPr>
            <a:r>
              <a:rPr lang="en-US" sz="1200" dirty="0">
                <a:effectLst/>
                <a:latin typeface="Calibri"/>
                <a:ea typeface="Calibri" panose="020F0502020204030204" pitchFamily="34" charset="0"/>
                <a:cs typeface="Calibri"/>
              </a:rPr>
              <a:t>Learn three steps that will help you keep your friends and classmates safe from hurting themselves or someone else.</a:t>
            </a:r>
            <a:r>
              <a:rPr lang="en-US" sz="1200" dirty="0">
                <a:latin typeface="Calibri"/>
                <a:ea typeface="Calibri" panose="020F0502020204030204" pitchFamily="34" charset="0"/>
                <a:cs typeface="Calibri"/>
              </a:rPr>
              <a:t> </a:t>
            </a:r>
          </a:p>
          <a:p>
            <a:pPr marL="285750" indent="-285750">
              <a:buFont typeface="Arial" panose="020B0604020202020204" pitchFamily="34" charset="0"/>
              <a:buChar char="•"/>
              <a:defRPr/>
            </a:pPr>
            <a:endParaRPr lang="en-US" sz="1200" dirty="0">
              <a:effectLst/>
              <a:latin typeface="Calibri"/>
              <a:ea typeface="Calibri" panose="020F0502020204030204" pitchFamily="34" charset="0"/>
              <a:cs typeface="Times New Roman" panose="02020603050405020304" pitchFamily="18" charset="0"/>
            </a:endParaRPr>
          </a:p>
          <a:p>
            <a:r>
              <a:rPr lang="en-US" sz="1200" dirty="0">
                <a:cs typeface="Calibri"/>
              </a:rPr>
              <a:t>I'd like to add a special note to your teachers.  Please remind students to have their </a:t>
            </a:r>
            <a:r>
              <a:rPr lang="en-US" sz="1200" i="1" dirty="0">
                <a:cs typeface="Calibri"/>
              </a:rPr>
              <a:t>Say Something</a:t>
            </a:r>
            <a:r>
              <a:rPr lang="en-US" sz="1200" dirty="0">
                <a:cs typeface="Calibri"/>
              </a:rPr>
              <a:t> Student Training Workbook with them, as well as a pencil and a pair of scissors, with them for the presentation, as I'll be asking your students to draw or write some things down.  If available, each student should receive a small plastic bag to place their vocabulary cards in. </a:t>
            </a:r>
          </a:p>
          <a:p>
            <a:endParaRPr lang="en-US" sz="1200" dirty="0">
              <a:cs typeface="Calibri"/>
            </a:endParaRPr>
          </a:p>
          <a:p>
            <a:r>
              <a:rPr lang="en-US" sz="1200" dirty="0">
                <a:cs typeface="Calibri"/>
              </a:rPr>
              <a:t>Teachers, the student activity packet with handouts is being dropped to you in the chat box if you haven't received it yet. </a:t>
            </a:r>
          </a:p>
          <a:p>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2</a:t>
            </a:fld>
            <a:endParaRPr lang="en-US"/>
          </a:p>
        </p:txBody>
      </p:sp>
    </p:spTree>
    <p:extLst>
      <p:ext uri="{BB962C8B-B14F-4D97-AF65-F5344CB8AC3E}">
        <p14:creationId xmlns:p14="http://schemas.microsoft.com/office/powerpoint/2010/main" val="26533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students to write the steps down on the note they choose.</a:t>
            </a:r>
          </a:p>
        </p:txBody>
      </p:sp>
      <p:sp>
        <p:nvSpPr>
          <p:cNvPr id="4" name="Slide Number Placeholder 3"/>
          <p:cNvSpPr>
            <a:spLocks noGrp="1"/>
          </p:cNvSpPr>
          <p:nvPr>
            <p:ph type="sldNum" sz="quarter" idx="5"/>
          </p:nvPr>
        </p:nvSpPr>
        <p:spPr/>
        <p:txBody>
          <a:bodyPr/>
          <a:lstStyle/>
          <a:p>
            <a:fld id="{1D4A7F6E-41D6-4766-B44D-14A658E2C5FF}" type="slidenum">
              <a:rPr lang="en-US" smtClean="0"/>
              <a:t>20</a:t>
            </a:fld>
            <a:endParaRPr lang="en-US"/>
          </a:p>
        </p:txBody>
      </p:sp>
    </p:spTree>
    <p:extLst>
      <p:ext uri="{BB962C8B-B14F-4D97-AF65-F5344CB8AC3E}">
        <p14:creationId xmlns:p14="http://schemas.microsoft.com/office/powerpoint/2010/main" val="215898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981EA1-7EF0-2540-B7BA-F483A5F60AB3}" type="slidenum">
              <a:rPr lang="en-US" smtClean="0"/>
              <a:t>21</a:t>
            </a:fld>
            <a:endParaRPr lang="en-US"/>
          </a:p>
        </p:txBody>
      </p:sp>
    </p:spTree>
    <p:extLst>
      <p:ext uri="{BB962C8B-B14F-4D97-AF65-F5344CB8AC3E}">
        <p14:creationId xmlns:p14="http://schemas.microsoft.com/office/powerpoint/2010/main" val="113729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28800">
              <a:defRPr/>
            </a:pPr>
            <a:r>
              <a:rPr lang="en-US" sz="1800" dirty="0">
                <a:latin typeface="Calibri"/>
                <a:cs typeface="Calibri"/>
              </a:rPr>
              <a:t>Before we start, I want first to review a few words you will be learning today.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1800">
              <a:latin typeface="Calibri"/>
              <a:cs typeface="Calibri"/>
            </a:endParaRPr>
          </a:p>
          <a:p>
            <a:pPr marL="285750" indent="-285750" defTabSz="1828800">
              <a:buFont typeface="Arial" panose="020B0604020202020204" pitchFamily="34" charset="0"/>
              <a:buChar char="•"/>
              <a:defRPr/>
            </a:pPr>
            <a:r>
              <a:rPr lang="en-US" sz="1800" dirty="0">
                <a:latin typeface="Calibri"/>
                <a:cs typeface="Calibri"/>
              </a:rPr>
              <a:t>The first word is the name of our program – </a:t>
            </a:r>
            <a:r>
              <a:rPr lang="en-US" sz="1800" i="1" dirty="0">
                <a:latin typeface="Calibri"/>
                <a:cs typeface="Calibri"/>
              </a:rPr>
              <a:t>Say Something</a:t>
            </a:r>
            <a:r>
              <a:rPr lang="en-US" sz="1800" dirty="0">
                <a:latin typeface="Calibri"/>
                <a:cs typeface="Calibri"/>
              </a:rPr>
              <a:t>! What does it mean to "say something"? Saying something means that you are telling a Trusted Adult a BIG problem to get someone out of trouble or harm.</a:t>
            </a:r>
            <a:endParaRPr lang="en-US" sz="1800" dirty="0">
              <a:latin typeface="Calibri"/>
              <a:ea typeface="Calibri"/>
              <a:cs typeface="Calibri"/>
            </a:endParaRPr>
          </a:p>
          <a:p>
            <a:pPr marL="285750" indent="-285750" defTabSz="1828800">
              <a:buFont typeface="Arial" panose="020B0604020202020204" pitchFamily="34" charset="0"/>
              <a:buChar char="•"/>
              <a:defRPr/>
            </a:pPr>
            <a:r>
              <a:rPr lang="en-US" sz="1800" dirty="0">
                <a:latin typeface="Calibri"/>
                <a:cs typeface="Calibri"/>
              </a:rPr>
              <a:t>The next word is Snitching. Snitching is different than "saying something". Snitching is when you are telling a Trusted Adult a SMALL problem to get someone else in trouble. </a:t>
            </a:r>
            <a:endParaRPr lang="en-US" sz="1800" dirty="0">
              <a:latin typeface="Calibri"/>
              <a:ea typeface="Calibri"/>
              <a:cs typeface="Calibri"/>
            </a:endParaRP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latin typeface="Calibri"/>
              <a:cs typeface="Calibri"/>
            </a:endParaRPr>
          </a:p>
          <a:p>
            <a:pPr defTabSz="1828800">
              <a:defRPr/>
            </a:pPr>
            <a:r>
              <a:rPr lang="en-US" sz="1800">
                <a:latin typeface="Calibri"/>
                <a:cs typeface="Calibri"/>
              </a:rPr>
              <a:t>Sometimes, these two are hard to understand; the </a:t>
            </a:r>
            <a:r>
              <a:rPr lang="en-US" sz="1800" i="1" dirty="0">
                <a:latin typeface="Calibri"/>
                <a:cs typeface="Calibri"/>
              </a:rPr>
              <a:t>Say Something</a:t>
            </a:r>
            <a:r>
              <a:rPr lang="en-US" sz="1800">
                <a:latin typeface="Calibri"/>
                <a:cs typeface="Calibri"/>
              </a:rPr>
              <a:t> program will help you to understand these more today, and if you still feel confused, you can always ask a Trusted Adult for help!</a:t>
            </a:r>
            <a:r>
              <a:rPr lang="en-US" sz="1800" dirty="0">
                <a:latin typeface="Calibri"/>
                <a:cs typeface="Calibri"/>
              </a:rPr>
              <a:t> </a:t>
            </a:r>
            <a:endParaRPr lang="en-US" sz="1800" dirty="0">
              <a:latin typeface="Calibri"/>
              <a:ea typeface="Calibri"/>
              <a:cs typeface="Calibri"/>
            </a:endParaRPr>
          </a:p>
          <a:p>
            <a:pPr defTabSz="1828800">
              <a:defRPr/>
            </a:pPr>
            <a:r>
              <a:rPr lang="en-US" sz="1800">
                <a:latin typeface="Calibri"/>
                <a:cs typeface="Calibri"/>
              </a:rPr>
              <a:t>This takes us to the next few words you will learn about today…</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1800">
              <a:latin typeface="Calibri"/>
              <a:cs typeface="Calibri"/>
            </a:endParaRPr>
          </a:p>
        </p:txBody>
      </p:sp>
      <p:sp>
        <p:nvSpPr>
          <p:cNvPr id="4" name="Slide Number Placeholder 3"/>
          <p:cNvSpPr>
            <a:spLocks noGrp="1"/>
          </p:cNvSpPr>
          <p:nvPr>
            <p:ph type="sldNum" sz="quarter" idx="5"/>
          </p:nvPr>
        </p:nvSpPr>
        <p:spPr/>
        <p:txBody>
          <a:bodyPr/>
          <a:lstStyle/>
          <a:p>
            <a:fld id="{8C9975C3-CEBD-4C8B-A3A9-E2A8EFD030A5}" type="slidenum">
              <a:rPr lang="en-US" smtClean="0"/>
              <a:t>3</a:t>
            </a:fld>
            <a:endParaRPr lang="en-US"/>
          </a:p>
        </p:txBody>
      </p:sp>
    </p:spTree>
    <p:extLst>
      <p:ext uri="{BB962C8B-B14F-4D97-AF65-F5344CB8AC3E}">
        <p14:creationId xmlns:p14="http://schemas.microsoft.com/office/powerpoint/2010/main" val="74131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800" dirty="0">
                <a:latin typeface="Calibri"/>
                <a:cs typeface="Calibri"/>
              </a:rPr>
              <a:t>As you learn about the </a:t>
            </a:r>
            <a:r>
              <a:rPr lang="en-US" sz="1800" i="1" dirty="0">
                <a:latin typeface="Calibri"/>
                <a:cs typeface="Calibri"/>
              </a:rPr>
              <a:t>Say Something </a:t>
            </a:r>
            <a:r>
              <a:rPr lang="en-US" sz="1800" dirty="0">
                <a:latin typeface="Calibri"/>
                <a:cs typeface="Calibri"/>
              </a:rPr>
              <a:t>Program, you will also here about Upstanders and Trusted Adults. These are two very kinds of important people in our program!</a:t>
            </a:r>
          </a:p>
          <a:p>
            <a:pPr marL="285750" indent="-285750" defTabSz="1828800">
              <a:buFont typeface="Arial" panose="020B0604020202020204" pitchFamily="34" charset="0"/>
              <a:buChar char="•"/>
              <a:defRPr/>
            </a:pPr>
            <a:r>
              <a:rPr lang="en-US" sz="1800" dirty="0">
                <a:latin typeface="Calibri"/>
                <a:cs typeface="Calibri"/>
              </a:rPr>
              <a:t>An Upstander is someone who sees that something is not right, and they speak up and "say something" about it. This can be like when you notice someone is making fun of your friend, and you tell them to stop or seek a teacher for help. When you do this, you are being an Upstander. </a:t>
            </a:r>
            <a:endParaRPr lang="en-US" sz="1800" dirty="0">
              <a:latin typeface="Calibri"/>
              <a:ea typeface="Calibri"/>
              <a:cs typeface="Calibri"/>
            </a:endParaRPr>
          </a:p>
          <a:p>
            <a:pPr marL="285750" indent="-285750" defTabSz="1828800">
              <a:buFont typeface="Arial" panose="020B0604020202020204" pitchFamily="34" charset="0"/>
              <a:buChar char="•"/>
              <a:defRPr/>
            </a:pPr>
            <a:r>
              <a:rPr lang="en-US" sz="1800" dirty="0">
                <a:latin typeface="Calibri"/>
                <a:cs typeface="Calibri"/>
              </a:rPr>
              <a:t>A Trusted Adult is an adult, over the age of 18, who is always there for you. This is an adult who you can go to if you notice something dangerous or you need help with something, for example, like telling a Trusted Adult that your friend is being bullied.</a:t>
            </a:r>
            <a:endParaRPr lang="en-US" sz="1800" dirty="0">
              <a:latin typeface="Calibri"/>
              <a:ea typeface="Calibri"/>
              <a:cs typeface="Calibri"/>
            </a:endParaRP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latin typeface="Calibri"/>
              <a:cs typeface="Calibri"/>
            </a:endParaRPr>
          </a:p>
          <a:p>
            <a:pPr defTabSz="1828800">
              <a:defRPr/>
            </a:pPr>
            <a:r>
              <a:rPr lang="en-US" sz="1800" dirty="0">
                <a:latin typeface="Calibri"/>
                <a:cs typeface="Calibri"/>
              </a:rPr>
              <a:t>The next few words are words you will learn about in Step 1, let’s review them first.</a:t>
            </a:r>
            <a:endParaRPr lang="en-US" sz="18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8C9975C3-CEBD-4C8B-A3A9-E2A8EFD030A5}" type="slidenum">
              <a:rPr lang="en-US" smtClean="0"/>
              <a:t>4</a:t>
            </a:fld>
            <a:endParaRPr lang="en-US"/>
          </a:p>
        </p:txBody>
      </p:sp>
    </p:spTree>
    <p:extLst>
      <p:ext uri="{BB962C8B-B14F-4D97-AF65-F5344CB8AC3E}">
        <p14:creationId xmlns:p14="http://schemas.microsoft.com/office/powerpoint/2010/main" val="108791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1828800">
              <a:buFont typeface="Arial" panose="020B0604020202020204" pitchFamily="34" charset="0"/>
              <a:buChar char="•"/>
              <a:defRPr/>
            </a:pPr>
            <a:r>
              <a:rPr lang="en-US" sz="1800" dirty="0">
                <a:latin typeface="Calibri"/>
                <a:cs typeface="Calibri"/>
              </a:rPr>
              <a:t>A warning sign is a behavior that shows someone MAY be planning to hurt themselves or others. We will go over examples of warning signs shortly.</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a:cs typeface="Calibri"/>
              </a:rPr>
              <a:t>A threat is when a person says that they DO plan to harm themselves or others.</a:t>
            </a:r>
            <a:endParaRPr lang="en-US" sz="1800" dirty="0">
              <a:latin typeface="Calibri"/>
              <a:ea typeface="Calibri"/>
              <a:cs typeface="Calibri"/>
            </a:endParaRPr>
          </a:p>
          <a:p>
            <a:pPr marL="285750" marR="0" lvl="0" indent="-285750" algn="l" defTabSz="1828800">
              <a:lnSpc>
                <a:spcPct val="100000"/>
              </a:lnSpc>
              <a:spcBef>
                <a:spcPts val="0"/>
              </a:spcBef>
              <a:spcAft>
                <a:spcPts val="0"/>
              </a:spcAft>
              <a:buClrTx/>
              <a:buSzTx/>
              <a:buFont typeface="Arial" panose="020B0604020202020204" pitchFamily="34" charset="0"/>
              <a:buChar char="•"/>
              <a:tabLst/>
              <a:defRPr/>
            </a:pPr>
            <a:endParaRPr lang="en-US" sz="1800" dirty="0">
              <a:latin typeface="Calibri"/>
              <a:ea typeface="Calibri"/>
              <a:cs typeface="Calibri"/>
            </a:endParaRPr>
          </a:p>
          <a:p>
            <a:pPr marL="285750" indent="-285750" defTabSz="1828800">
              <a:buFontTx/>
              <a:buChar char="•"/>
              <a:defRPr/>
            </a:pPr>
            <a:endParaRPr lang="en-US" sz="1800" dirty="0">
              <a:latin typeface="Calibri"/>
              <a:ea typeface="Calibri"/>
              <a:cs typeface="Calibri"/>
            </a:endParaRP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latin typeface="Calibri"/>
                <a:cs typeface="Calibri"/>
              </a:rPr>
              <a:t>Now that you know all of our vocabulary words, it’s time to learn about what the </a:t>
            </a:r>
            <a:r>
              <a:rPr lang="en-US" sz="1800" i="1" dirty="0">
                <a:latin typeface="Calibri"/>
                <a:cs typeface="Calibri"/>
              </a:rPr>
              <a:t>Say Something </a:t>
            </a:r>
            <a:r>
              <a:rPr lang="en-US" sz="1800" dirty="0">
                <a:latin typeface="Calibri"/>
                <a:cs typeface="Calibri"/>
              </a:rPr>
              <a:t>Program is!</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1800" dirty="0">
              <a:latin typeface="Calibri"/>
              <a:cs typeface="Calibri"/>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1800" dirty="0">
              <a:latin typeface="Calibri"/>
              <a:cs typeface="Calibri"/>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1800" dirty="0">
              <a:latin typeface="Calibri"/>
              <a:cs typeface="Calibri"/>
            </a:endParaRPr>
          </a:p>
        </p:txBody>
      </p:sp>
      <p:sp>
        <p:nvSpPr>
          <p:cNvPr id="4" name="Slide Number Placeholder 3"/>
          <p:cNvSpPr>
            <a:spLocks noGrp="1"/>
          </p:cNvSpPr>
          <p:nvPr>
            <p:ph type="sldNum" sz="quarter" idx="5"/>
          </p:nvPr>
        </p:nvSpPr>
        <p:spPr/>
        <p:txBody>
          <a:bodyPr/>
          <a:lstStyle/>
          <a:p>
            <a:fld id="{8C9975C3-CEBD-4C8B-A3A9-E2A8EFD030A5}" type="slidenum">
              <a:rPr lang="en-US" smtClean="0"/>
              <a:t>5</a:t>
            </a:fld>
            <a:endParaRPr lang="en-US"/>
          </a:p>
        </p:txBody>
      </p:sp>
    </p:spTree>
    <p:extLst>
      <p:ext uri="{BB962C8B-B14F-4D97-AF65-F5344CB8AC3E}">
        <p14:creationId xmlns:p14="http://schemas.microsoft.com/office/powerpoint/2010/main" val="307134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a:t>
            </a:r>
            <a:r>
              <a:rPr lang="en-US" i="1" dirty="0"/>
              <a:t>Say Something</a:t>
            </a:r>
            <a:r>
              <a:rPr lang="en-US" dirty="0"/>
              <a:t> program?</a:t>
            </a:r>
          </a:p>
          <a:p>
            <a:endParaRPr lang="en-US" dirty="0"/>
          </a:p>
          <a:p>
            <a:r>
              <a:rPr lang="en-US" dirty="0"/>
              <a:t>First, the</a:t>
            </a:r>
            <a:r>
              <a:rPr lang="en-US" i="1" dirty="0"/>
              <a:t> Say Something</a:t>
            </a:r>
            <a:r>
              <a:rPr lang="en-US" dirty="0"/>
              <a:t> program teaches you what warning signs and threats are. Once you understand what a warning sign and a threat are, the </a:t>
            </a:r>
            <a:r>
              <a:rPr lang="en-US" i="1" dirty="0"/>
              <a:t>Say Something </a:t>
            </a:r>
            <a:r>
              <a:rPr lang="en-US" dirty="0"/>
              <a:t>program gives you the power to notice and identify them. </a:t>
            </a:r>
          </a:p>
          <a:p>
            <a:r>
              <a:rPr lang="en-US" dirty="0"/>
              <a:t>It can be scary when you notice a warning sign or a threat for the first time. The </a:t>
            </a:r>
            <a:r>
              <a:rPr lang="en-US" i="1" dirty="0"/>
              <a:t>Say Something</a:t>
            </a:r>
            <a:r>
              <a:rPr lang="en-US" dirty="0"/>
              <a:t> program teaches you what to do when you feel like this. </a:t>
            </a:r>
          </a:p>
          <a:p>
            <a:r>
              <a:rPr lang="en-US" dirty="0"/>
              <a:t>So, what do you do?</a:t>
            </a:r>
          </a:p>
          <a:p>
            <a:r>
              <a:rPr lang="en-US" dirty="0"/>
              <a:t>The </a:t>
            </a:r>
            <a:r>
              <a:rPr lang="en-US" i="1" dirty="0"/>
              <a:t>Say Something</a:t>
            </a:r>
            <a:r>
              <a:rPr lang="en-US" dirty="0"/>
              <a:t> Program teaches you to act immediately and "say something" to a Trusted Adult! This means that as soon as you notice something, you act immediately. And what does act immediately look like?</a:t>
            </a:r>
            <a:endParaRPr lang="en-US" dirty="0">
              <a:ea typeface="Calibri"/>
              <a:cs typeface="Calibri"/>
            </a:endParaRPr>
          </a:p>
          <a:p>
            <a:endParaRPr lang="en-US" dirty="0"/>
          </a:p>
          <a:p>
            <a:r>
              <a:rPr lang="en-US" dirty="0"/>
              <a:t>The</a:t>
            </a:r>
            <a:r>
              <a:rPr lang="en-US" i="1" dirty="0"/>
              <a:t> Say Something</a:t>
            </a:r>
            <a:r>
              <a:rPr lang="en-US" dirty="0"/>
              <a:t> program shows us that acting immediately is when you seek a Trusted Adult to help you. Remember how I said being scared or worried about something is normal?  The </a:t>
            </a:r>
            <a:r>
              <a:rPr lang="en-US" i="1" dirty="0"/>
              <a:t>Say Something</a:t>
            </a:r>
            <a:r>
              <a:rPr lang="en-US" dirty="0"/>
              <a:t> program helps you deal with these feelings by guiding you to find a Trusted Adult to help. Isn’t that great?</a:t>
            </a:r>
          </a:p>
          <a:p>
            <a:endParaRPr lang="en-US" dirty="0"/>
          </a:p>
          <a:p>
            <a:r>
              <a:rPr lang="en-US" dirty="0"/>
              <a:t>And with that… you may not have noticed it, but as I told you what the </a:t>
            </a:r>
            <a:r>
              <a:rPr lang="en-US" i="1" dirty="0"/>
              <a:t>Say Something</a:t>
            </a:r>
            <a:r>
              <a:rPr lang="en-US" dirty="0"/>
              <a:t> program is… you also already heard the three steps! </a:t>
            </a:r>
          </a:p>
          <a:p>
            <a:r>
              <a:rPr lang="en-US" dirty="0"/>
              <a:t>Let me show you them. </a:t>
            </a:r>
          </a:p>
        </p:txBody>
      </p:sp>
      <p:sp>
        <p:nvSpPr>
          <p:cNvPr id="4" name="Slide Number Placeholder 3"/>
          <p:cNvSpPr>
            <a:spLocks noGrp="1"/>
          </p:cNvSpPr>
          <p:nvPr>
            <p:ph type="sldNum" sz="quarter" idx="5"/>
          </p:nvPr>
        </p:nvSpPr>
        <p:spPr/>
        <p:txBody>
          <a:bodyPr/>
          <a:lstStyle/>
          <a:p>
            <a:fld id="{85981EA1-7EF0-2540-B7BA-F483A5F60AB3}" type="slidenum">
              <a:rPr lang="en-US" smtClean="0"/>
              <a:t>6</a:t>
            </a:fld>
            <a:endParaRPr lang="en-US"/>
          </a:p>
        </p:txBody>
      </p:sp>
    </p:spTree>
    <p:extLst>
      <p:ext uri="{BB962C8B-B14F-4D97-AF65-F5344CB8AC3E}">
        <p14:creationId xmlns:p14="http://schemas.microsoft.com/office/powerpoint/2010/main" val="346049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Step 1: Recognize Warning signs and Threats.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3716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Step 2: When you notice a warning sign or threat … </a:t>
            </a:r>
            <a:r>
              <a:rPr lang="en-US" sz="1200" i="1" dirty="0">
                <a:effectLst/>
                <a:latin typeface="Calibri" panose="020F0502020204030204" pitchFamily="34" charset="0"/>
                <a:ea typeface="Calibri" panose="020F0502020204030204" pitchFamily="34" charset="0"/>
                <a:cs typeface="Calibri" panose="020F0502020204030204" pitchFamily="34" charset="0"/>
              </a:rPr>
              <a:t>Act Immediately and Take it Seriously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tabLst>
                <a:tab pos="228600" algn="l"/>
              </a:tabLst>
            </a:pPr>
            <a:r>
              <a:rPr lang="en-US" sz="1200" dirty="0">
                <a:effectLst/>
                <a:latin typeface="Calibri"/>
                <a:ea typeface="Calibri"/>
                <a:cs typeface="Calibri"/>
              </a:rPr>
              <a:t>and Step 3:</a:t>
            </a:r>
            <a:r>
              <a:rPr lang="en-US" dirty="0">
                <a:latin typeface="Calibri"/>
                <a:ea typeface="Calibri"/>
                <a:cs typeface="Calibri"/>
              </a:rPr>
              <a:t> </a:t>
            </a:r>
            <a:r>
              <a:rPr lang="en-US" sz="1200" i="1" dirty="0">
                <a:effectLst/>
                <a:latin typeface="Calibri"/>
                <a:ea typeface="Calibri"/>
                <a:cs typeface="Calibri"/>
              </a:rPr>
              <a:t> Say Something</a:t>
            </a:r>
          </a:p>
          <a:p>
            <a:pPr marL="342900" marR="0" lvl="0" indent="-342900">
              <a:lnSpc>
                <a:spcPct val="107000"/>
              </a:lnSpc>
              <a:spcBef>
                <a:spcPts val="0"/>
              </a:spcBef>
              <a:spcAft>
                <a:spcPts val="0"/>
              </a:spcAft>
              <a:buFont typeface="Arial" panose="020B0604020202020204" pitchFamily="34" charset="0"/>
              <a:buChar char="•"/>
              <a:tabLst>
                <a:tab pos="2286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Using these three steps, you will make a real difference in keeping your school safe and getting help for people who need it</a:t>
            </a:r>
            <a:endParaRPr lang="en-US" dirty="0"/>
          </a:p>
          <a:p>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7</a:t>
            </a:fld>
            <a:endParaRPr lang="en-US"/>
          </a:p>
        </p:txBody>
      </p:sp>
    </p:spTree>
    <p:extLst>
      <p:ext uri="{BB962C8B-B14F-4D97-AF65-F5344CB8AC3E}">
        <p14:creationId xmlns:p14="http://schemas.microsoft.com/office/powerpoint/2010/main" val="192095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let’s talk about each step a little bit more.</a:t>
            </a:r>
          </a:p>
          <a:p>
            <a:endParaRPr lang="en-US" sz="1200" dirty="0"/>
          </a:p>
          <a:p>
            <a:r>
              <a:rPr lang="en-US" sz="1200" dirty="0"/>
              <a:t>Remember when we learned what a Warning Sign and Threat were in the beginning? Let’s review them one more time! </a:t>
            </a:r>
          </a:p>
          <a:p>
            <a:r>
              <a:rPr lang="en-US" sz="1200" b="1" kern="1200" dirty="0">
                <a:solidFill>
                  <a:schemeClr val="tx1"/>
                </a:solidFill>
                <a:effectLst/>
                <a:latin typeface="+mn-lt"/>
                <a:ea typeface="+mn-ea"/>
                <a:cs typeface="+mn-cs"/>
              </a:rPr>
              <a:t>Warning Sign:</a:t>
            </a:r>
            <a:r>
              <a:rPr lang="en-US" sz="1200" kern="1200" dirty="0">
                <a:solidFill>
                  <a:schemeClr val="tx1"/>
                </a:solidFill>
                <a:effectLst/>
                <a:latin typeface="+mn-lt"/>
                <a:ea typeface="+mn-ea"/>
                <a:cs typeface="+mn-cs"/>
              </a:rPr>
              <a:t> When someone says or does something, and you think they MAY be planning to hurt themselves or someone else. </a:t>
            </a:r>
          </a:p>
          <a:p>
            <a:r>
              <a:rPr lang="en-US" sz="1200" b="1" kern="1200" dirty="0">
                <a:solidFill>
                  <a:schemeClr val="tx1"/>
                </a:solidFill>
                <a:effectLst/>
                <a:latin typeface="+mn-lt"/>
                <a:ea typeface="+mn-ea"/>
                <a:cs typeface="+mn-cs"/>
              </a:rPr>
              <a:t>Threat:</a:t>
            </a:r>
            <a:r>
              <a:rPr lang="en-US" sz="1200" kern="1200" dirty="0">
                <a:solidFill>
                  <a:schemeClr val="tx1"/>
                </a:solidFill>
                <a:effectLst/>
                <a:latin typeface="+mn-lt"/>
                <a:ea typeface="+mn-ea"/>
                <a:cs typeface="+mn-cs"/>
              </a:rPr>
              <a:t> When someone shares that, they DO have plans to hurt themselves or someone else.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you are ready for step 1: </a:t>
            </a:r>
            <a:r>
              <a:rPr lang="en-US" sz="1200" dirty="0"/>
              <a:t>Recognize warning signs and threats, it’s important to remember that Warning Signs and Threats are not always something someone says. Sometimes people can write them or even post them online. Looking closely in this picture, you can see that Eliot has a photo of a gun and is smiling. In this situation, Eliot may not be saying he wants to harm anyone, but it is not normal behavior to be that fascinated by guns. This would then be a warning sign. </a:t>
            </a:r>
          </a:p>
          <a:p>
            <a:endParaRPr lang="en-US" sz="1200" dirty="0"/>
          </a:p>
          <a:p>
            <a:r>
              <a:rPr lang="en-US" sz="1200" b="0" kern="1200" dirty="0">
                <a:solidFill>
                  <a:schemeClr val="tx1"/>
                </a:solidFill>
                <a:effectLst/>
                <a:latin typeface="+mn-lt"/>
                <a:ea typeface="+mn-ea"/>
                <a:cs typeface="+mn-cs"/>
              </a:rPr>
              <a:t>So now that we’ve identified one warning sign in this photo, let’s talk about some examples of warning signs and threats.</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12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8</a:t>
            </a:fld>
            <a:endParaRPr lang="en-US"/>
          </a:p>
        </p:txBody>
      </p:sp>
    </p:spTree>
    <p:extLst>
      <p:ext uri="{BB962C8B-B14F-4D97-AF65-F5344CB8AC3E}">
        <p14:creationId xmlns:p14="http://schemas.microsoft.com/office/powerpoint/2010/main" val="296553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warning signs. </a:t>
            </a:r>
          </a:p>
          <a:p>
            <a:endParaRPr lang="en-US" dirty="0"/>
          </a:p>
          <a:p>
            <a:r>
              <a:rPr lang="en-US" dirty="0"/>
              <a:t>Can anyone else share some examples they think could be Warning Signs?</a:t>
            </a:r>
          </a:p>
          <a:p>
            <a:endParaRPr lang="en-US" dirty="0"/>
          </a:p>
          <a:p>
            <a:r>
              <a:rPr lang="en-US" dirty="0"/>
              <a:t>Remember, a warning sign is </a:t>
            </a:r>
            <a:r>
              <a:rPr lang="en-US" sz="1200" kern="1200" dirty="0">
                <a:solidFill>
                  <a:schemeClr val="tx1"/>
                </a:solidFill>
                <a:effectLst/>
                <a:latin typeface="+mn-lt"/>
                <a:ea typeface="+mn-ea"/>
                <a:cs typeface="+mn-cs"/>
              </a:rPr>
              <a:t>when someone says or does something that makes you think they </a:t>
            </a:r>
            <a:r>
              <a:rPr lang="en-US" sz="1200" b="1"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be planning to hurt themselves or someone else. MAY is really important </a:t>
            </a:r>
            <a:r>
              <a:rPr lang="en-US" dirty="0"/>
              <a:t>and helps you tell between a warning sign or threat.</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1D4A7F6E-41D6-4766-B44D-14A658E2C5FF}" type="slidenum">
              <a:rPr lang="en-US" smtClean="0"/>
              <a:t>9</a:t>
            </a:fld>
            <a:endParaRPr lang="en-US"/>
          </a:p>
        </p:txBody>
      </p:sp>
    </p:spTree>
    <p:extLst>
      <p:ext uri="{BB962C8B-B14F-4D97-AF65-F5344CB8AC3E}">
        <p14:creationId xmlns:p14="http://schemas.microsoft.com/office/powerpoint/2010/main" val="419529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1A64-EDFD-DC31-7234-C2BFD8147A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B0FF99-FFED-CE96-9E7F-8AF0A264D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1073D-C4AC-2C88-BD80-FFD05A12FB64}"/>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5" name="Footer Placeholder 4">
            <a:extLst>
              <a:ext uri="{FF2B5EF4-FFF2-40B4-BE49-F238E27FC236}">
                <a16:creationId xmlns:a16="http://schemas.microsoft.com/office/drawing/2014/main" id="{05703B8A-B9E0-8992-8DB1-06F9A285E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60CDF-A941-298E-E1D1-93F9835B935A}"/>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234104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DBEC-2C61-B648-2391-9A27FE6DD9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FDB057-02B4-77B8-8CB1-C663455E4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73AB5-A023-6E87-CBB4-94540A038AB7}"/>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5" name="Footer Placeholder 4">
            <a:extLst>
              <a:ext uri="{FF2B5EF4-FFF2-40B4-BE49-F238E27FC236}">
                <a16:creationId xmlns:a16="http://schemas.microsoft.com/office/drawing/2014/main" id="{87FD0BB6-D25B-9BC5-141D-DC0DDE8F7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3AA2E-33B1-5C23-CC23-F97BD9E21783}"/>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6279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96B29-394D-5B7C-80AC-040A1A597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D26030-6DDF-5BF1-F7A2-3F21E11B1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EF3CB-E12F-6F04-A3F7-32600E9045C9}"/>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5" name="Footer Placeholder 4">
            <a:extLst>
              <a:ext uri="{FF2B5EF4-FFF2-40B4-BE49-F238E27FC236}">
                <a16:creationId xmlns:a16="http://schemas.microsoft.com/office/drawing/2014/main" id="{D9A9E482-F832-9DF3-5D8C-8A896EF23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6C4DB-811C-B6BF-FBD1-351C8CFFF5E1}"/>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184694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BDC9-3BA3-9C93-FF86-7938A5E6D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C45A8-5AFA-AFE9-CE54-29AB7D943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9FE19-F7EA-A8E8-1B60-0B056AC593DC}"/>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5" name="Footer Placeholder 4">
            <a:extLst>
              <a:ext uri="{FF2B5EF4-FFF2-40B4-BE49-F238E27FC236}">
                <a16:creationId xmlns:a16="http://schemas.microsoft.com/office/drawing/2014/main" id="{02135827-6B61-1A5E-BA4C-C81760216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39CAB-8A1E-04B7-D792-936A6E755785}"/>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4279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4C5F-E403-5194-C2CB-D7E283B417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8CF7B8-04EA-9C2E-FEB7-E5AB96BBF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88FB4-F81D-C22C-C9D2-2B88E43BB1E0}"/>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5" name="Footer Placeholder 4">
            <a:extLst>
              <a:ext uri="{FF2B5EF4-FFF2-40B4-BE49-F238E27FC236}">
                <a16:creationId xmlns:a16="http://schemas.microsoft.com/office/drawing/2014/main" id="{3CDD08DB-9602-1587-C3A7-0379359A0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6509D-D357-4B90-F843-9822ADFAC1C9}"/>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21782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8F14-D9DB-07FB-7D2F-DEC201D5F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17F6-D8F9-4C24-30F7-13DFEA4A16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040078-08A1-7171-9A9D-FD553E153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A3FAA-8649-2945-D993-00F53856A561}"/>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6" name="Footer Placeholder 5">
            <a:extLst>
              <a:ext uri="{FF2B5EF4-FFF2-40B4-BE49-F238E27FC236}">
                <a16:creationId xmlns:a16="http://schemas.microsoft.com/office/drawing/2014/main" id="{0C850045-1C2D-A912-A8B6-47FB3B191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5C3FB6-B0D1-0821-8D9D-D0605E7BCE7A}"/>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347676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35C0-0FC9-DECC-17E9-FF4A9BD2BA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FD616-C488-FB12-3D22-BE8800A67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E6-CDB2-31C5-47EA-73F82A5EB3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A83518-067B-9531-149A-26E3BFBDE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C9C63-B541-AA3C-DF6F-25688C975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D3F99-584D-C3D4-23D2-875F7BE0823F}"/>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8" name="Footer Placeholder 7">
            <a:extLst>
              <a:ext uri="{FF2B5EF4-FFF2-40B4-BE49-F238E27FC236}">
                <a16:creationId xmlns:a16="http://schemas.microsoft.com/office/drawing/2014/main" id="{F51FBF9D-DF5F-E22D-80DE-6133B32337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E5497-E31B-B6BF-6186-33B082401451}"/>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122768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07EC-1B31-776D-F632-998CD94FC2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716F97-9461-8A5B-C6F8-2A6376CAE88A}"/>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4" name="Footer Placeholder 3">
            <a:extLst>
              <a:ext uri="{FF2B5EF4-FFF2-40B4-BE49-F238E27FC236}">
                <a16:creationId xmlns:a16="http://schemas.microsoft.com/office/drawing/2014/main" id="{09008444-5515-73A7-39BB-03B87486AF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4CCA4-36F1-FBCD-17B2-E7219A959985}"/>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139250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41952-C7D3-15D0-C9E7-081A626BABAB}"/>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3" name="Footer Placeholder 2">
            <a:extLst>
              <a:ext uri="{FF2B5EF4-FFF2-40B4-BE49-F238E27FC236}">
                <a16:creationId xmlns:a16="http://schemas.microsoft.com/office/drawing/2014/main" id="{96641863-CBF1-1A07-599D-83E3BFD19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84F609-EB30-11E8-4EE6-AC86191479A2}"/>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141063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3A57-2236-3E9C-253D-50E224D96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D0B246-7E94-5EDA-00E9-27EA53E2C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10D4A-893F-F7CB-489D-E4EB9FFD4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9EB9A-A85F-9094-D2F9-2FD09747DD1F}"/>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6" name="Footer Placeholder 5">
            <a:extLst>
              <a:ext uri="{FF2B5EF4-FFF2-40B4-BE49-F238E27FC236}">
                <a16:creationId xmlns:a16="http://schemas.microsoft.com/office/drawing/2014/main" id="{59EA7548-95EF-5487-9714-45456E849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18CF7-FC49-FAEE-A59D-8E9F3089368B}"/>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73312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AD51-46EE-1D8E-8F5E-753476E4E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DD5FFE-B815-F0DA-694E-756BA96EE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7152D4-EF11-AE08-136B-43FDDF7C6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9E7ED-F6C6-E5D3-3BD3-58CAE1CAB90A}"/>
              </a:ext>
            </a:extLst>
          </p:cNvPr>
          <p:cNvSpPr>
            <a:spLocks noGrp="1"/>
          </p:cNvSpPr>
          <p:nvPr>
            <p:ph type="dt" sz="half" idx="10"/>
          </p:nvPr>
        </p:nvSpPr>
        <p:spPr/>
        <p:txBody>
          <a:bodyPr/>
          <a:lstStyle/>
          <a:p>
            <a:fld id="{862281C7-748C-594C-B5B5-55E45CA9D4DC}" type="datetimeFigureOut">
              <a:rPr lang="en-US" smtClean="0"/>
              <a:t>6/20/2024</a:t>
            </a:fld>
            <a:endParaRPr lang="en-US"/>
          </a:p>
        </p:txBody>
      </p:sp>
      <p:sp>
        <p:nvSpPr>
          <p:cNvPr id="6" name="Footer Placeholder 5">
            <a:extLst>
              <a:ext uri="{FF2B5EF4-FFF2-40B4-BE49-F238E27FC236}">
                <a16:creationId xmlns:a16="http://schemas.microsoft.com/office/drawing/2014/main" id="{B94CD5A9-86B3-2423-742D-59D3165A7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4E1ED-09D3-05E1-C8C9-38B18C1E399D}"/>
              </a:ext>
            </a:extLst>
          </p:cNvPr>
          <p:cNvSpPr>
            <a:spLocks noGrp="1"/>
          </p:cNvSpPr>
          <p:nvPr>
            <p:ph type="sldNum" sz="quarter" idx="12"/>
          </p:nvPr>
        </p:nvSpPr>
        <p:spPr/>
        <p:txBody>
          <a:bodyPr/>
          <a:lstStyle/>
          <a:p>
            <a:fld id="{89EE6B9C-0D9A-A143-9634-97BEE4AAC5F6}" type="slidenum">
              <a:rPr lang="en-US" smtClean="0"/>
              <a:t>‹#›</a:t>
            </a:fld>
            <a:endParaRPr lang="en-US"/>
          </a:p>
        </p:txBody>
      </p:sp>
    </p:spTree>
    <p:extLst>
      <p:ext uri="{BB962C8B-B14F-4D97-AF65-F5344CB8AC3E}">
        <p14:creationId xmlns:p14="http://schemas.microsoft.com/office/powerpoint/2010/main" val="6596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8B8991-FF89-4BCC-9AF1-D7BACBEA2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B49EDB-3886-B21B-E53F-4FA2D1528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EA691-13DB-6E92-9D2D-A97EFDE4D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281C7-748C-594C-B5B5-55E45CA9D4DC}" type="datetimeFigureOut">
              <a:rPr lang="en-US" smtClean="0"/>
              <a:t>6/20/2024</a:t>
            </a:fld>
            <a:endParaRPr lang="en-US"/>
          </a:p>
        </p:txBody>
      </p:sp>
      <p:sp>
        <p:nvSpPr>
          <p:cNvPr id="5" name="Footer Placeholder 4">
            <a:extLst>
              <a:ext uri="{FF2B5EF4-FFF2-40B4-BE49-F238E27FC236}">
                <a16:creationId xmlns:a16="http://schemas.microsoft.com/office/drawing/2014/main" id="{4049A172-4122-974C-A3C4-34D352891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23C55-32AE-E36A-8289-63EDE962F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E6B9C-0D9A-A143-9634-97BEE4AAC5F6}" type="slidenum">
              <a:rPr lang="en-US" smtClean="0"/>
              <a:t>‹#›</a:t>
            </a:fld>
            <a:endParaRPr lang="en-US"/>
          </a:p>
        </p:txBody>
      </p:sp>
    </p:spTree>
    <p:extLst>
      <p:ext uri="{BB962C8B-B14F-4D97-AF65-F5344CB8AC3E}">
        <p14:creationId xmlns:p14="http://schemas.microsoft.com/office/powerpoint/2010/main" val="330518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13.xml"/><Relationship Id="rId7"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14.xml"/><Relationship Id="rId7"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0.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45.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txBody>
          <a:bodyPr/>
          <a:lstStyle/>
          <a:p>
            <a:endParaRPr lang="en-US" sz="1200"/>
          </a:p>
        </p:txBody>
      </p:sp>
      <p:grpSp>
        <p:nvGrpSpPr>
          <p:cNvPr id="3" name="Group 3"/>
          <p:cNvGrpSpPr/>
          <p:nvPr/>
        </p:nvGrpSpPr>
        <p:grpSpPr>
          <a:xfrm>
            <a:off x="886206" y="2034599"/>
            <a:ext cx="10709426" cy="2788383"/>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025738"/>
            </a:solidFill>
          </p:spPr>
          <p:txBody>
            <a:bodyPr/>
            <a:lstStyle/>
            <a:p>
              <a:endParaRPr lang="en-US" sz="1200"/>
            </a:p>
          </p:txBody>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1071670" y="2246877"/>
            <a:ext cx="10338496" cy="2388488"/>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endParaRPr lang="en-US" sz="1200"/>
            </a:p>
          </p:txBody>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sz="1200"/>
            </a:p>
          </p:txBody>
        </p:sp>
      </p:grpSp>
      <p:sp>
        <p:nvSpPr>
          <p:cNvPr id="11" name="Freeform 11"/>
          <p:cNvSpPr/>
          <p:nvPr/>
        </p:nvSpPr>
        <p:spPr>
          <a:xfrm>
            <a:off x="1837286" y="3816424"/>
            <a:ext cx="2055279" cy="3678953"/>
          </a:xfrm>
          <a:custGeom>
            <a:avLst/>
            <a:gdLst/>
            <a:ahLst/>
            <a:cxnLst/>
            <a:rect l="l" t="t" r="r" b="b"/>
            <a:pathLst>
              <a:path w="3082918" h="5518430">
                <a:moveTo>
                  <a:pt x="0" y="0"/>
                </a:moveTo>
                <a:lnTo>
                  <a:pt x="3082918" y="0"/>
                </a:lnTo>
                <a:lnTo>
                  <a:pt x="3082918" y="5518430"/>
                </a:lnTo>
                <a:lnTo>
                  <a:pt x="0" y="5518430"/>
                </a:lnTo>
                <a:lnTo>
                  <a:pt x="0" y="0"/>
                </a:lnTo>
                <a:close/>
              </a:path>
            </a:pathLst>
          </a:custGeom>
          <a:blipFill>
            <a:blip r:embed="rId4"/>
            <a:stretch>
              <a:fillRect/>
            </a:stretch>
          </a:blipFill>
        </p:spPr>
        <p:txBody>
          <a:bodyPr/>
          <a:lstStyle/>
          <a:p>
            <a:endParaRPr lang="en-US" sz="1200"/>
          </a:p>
        </p:txBody>
      </p:sp>
      <p:sp>
        <p:nvSpPr>
          <p:cNvPr id="12" name="Freeform 12"/>
          <p:cNvSpPr/>
          <p:nvPr/>
        </p:nvSpPr>
        <p:spPr>
          <a:xfrm>
            <a:off x="4309713" y="4213232"/>
            <a:ext cx="2281360" cy="3473418"/>
          </a:xfrm>
          <a:custGeom>
            <a:avLst/>
            <a:gdLst/>
            <a:ahLst/>
            <a:cxnLst/>
            <a:rect l="l" t="t" r="r" b="b"/>
            <a:pathLst>
              <a:path w="3422040" h="5210127">
                <a:moveTo>
                  <a:pt x="0" y="0"/>
                </a:moveTo>
                <a:lnTo>
                  <a:pt x="3422040" y="0"/>
                </a:lnTo>
                <a:lnTo>
                  <a:pt x="3422040" y="5210127"/>
                </a:lnTo>
                <a:lnTo>
                  <a:pt x="0" y="5210127"/>
                </a:lnTo>
                <a:lnTo>
                  <a:pt x="0" y="0"/>
                </a:lnTo>
                <a:close/>
              </a:path>
            </a:pathLst>
          </a:custGeom>
          <a:blipFill>
            <a:blip r:embed="rId5"/>
            <a:stretch>
              <a:fillRect/>
            </a:stretch>
          </a:blipFill>
        </p:spPr>
        <p:txBody>
          <a:bodyPr/>
          <a:lstStyle/>
          <a:p>
            <a:endParaRPr lang="en-US" sz="1200"/>
          </a:p>
        </p:txBody>
      </p:sp>
      <p:sp>
        <p:nvSpPr>
          <p:cNvPr id="13" name="Freeform 13"/>
          <p:cNvSpPr/>
          <p:nvPr/>
        </p:nvSpPr>
        <p:spPr>
          <a:xfrm>
            <a:off x="9297706" y="3603600"/>
            <a:ext cx="1767547" cy="3966685"/>
          </a:xfrm>
          <a:custGeom>
            <a:avLst/>
            <a:gdLst/>
            <a:ahLst/>
            <a:cxnLst/>
            <a:rect l="l" t="t" r="r" b="b"/>
            <a:pathLst>
              <a:path w="2651320" h="5950028">
                <a:moveTo>
                  <a:pt x="0" y="0"/>
                </a:moveTo>
                <a:lnTo>
                  <a:pt x="2651320" y="0"/>
                </a:lnTo>
                <a:lnTo>
                  <a:pt x="2651320" y="5950028"/>
                </a:lnTo>
                <a:lnTo>
                  <a:pt x="0" y="5950028"/>
                </a:lnTo>
                <a:lnTo>
                  <a:pt x="0" y="0"/>
                </a:lnTo>
                <a:close/>
              </a:path>
            </a:pathLst>
          </a:custGeom>
          <a:blipFill>
            <a:blip r:embed="rId6"/>
            <a:stretch>
              <a:fillRect/>
            </a:stretch>
          </a:blipFill>
        </p:spPr>
        <p:txBody>
          <a:bodyPr/>
          <a:lstStyle/>
          <a:p>
            <a:endParaRPr lang="en-US" sz="1200"/>
          </a:p>
        </p:txBody>
      </p:sp>
      <p:sp>
        <p:nvSpPr>
          <p:cNvPr id="14" name="Freeform 14"/>
          <p:cNvSpPr/>
          <p:nvPr/>
        </p:nvSpPr>
        <p:spPr>
          <a:xfrm>
            <a:off x="6911608" y="4326997"/>
            <a:ext cx="2147525" cy="2932744"/>
          </a:xfrm>
          <a:custGeom>
            <a:avLst/>
            <a:gdLst/>
            <a:ahLst/>
            <a:cxnLst/>
            <a:rect l="l" t="t" r="r" b="b"/>
            <a:pathLst>
              <a:path w="3221288" h="4399116">
                <a:moveTo>
                  <a:pt x="0" y="0"/>
                </a:moveTo>
                <a:lnTo>
                  <a:pt x="3221289" y="0"/>
                </a:lnTo>
                <a:lnTo>
                  <a:pt x="3221289" y="4399117"/>
                </a:lnTo>
                <a:lnTo>
                  <a:pt x="0" y="4399117"/>
                </a:lnTo>
                <a:lnTo>
                  <a:pt x="0" y="0"/>
                </a:lnTo>
                <a:close/>
              </a:path>
            </a:pathLst>
          </a:custGeom>
          <a:blipFill>
            <a:blip r:embed="rId7"/>
            <a:stretch>
              <a:fillRect/>
            </a:stretch>
          </a:blipFill>
        </p:spPr>
        <p:txBody>
          <a:bodyPr/>
          <a:lstStyle/>
          <a:p>
            <a:endParaRPr lang="en-US" sz="1200"/>
          </a:p>
        </p:txBody>
      </p:sp>
      <p:sp>
        <p:nvSpPr>
          <p:cNvPr id="15" name="Freeform 15"/>
          <p:cNvSpPr/>
          <p:nvPr/>
        </p:nvSpPr>
        <p:spPr>
          <a:xfrm rot="-4778663">
            <a:off x="9835935" y="-1412614"/>
            <a:ext cx="2458636" cy="2434049"/>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pic>
        <p:nvPicPr>
          <p:cNvPr id="16" name="Picture 4" descr="A green and blue rectangle with white text&#10;&#10;Description automatically generated">
            <a:extLst>
              <a:ext uri="{FF2B5EF4-FFF2-40B4-BE49-F238E27FC236}">
                <a16:creationId xmlns:a16="http://schemas.microsoft.com/office/drawing/2014/main" id="{CC52FC3C-0B49-F23E-AE68-4B1221422F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1740" y="512011"/>
            <a:ext cx="5248520" cy="23884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97BD100-CEBC-1AB2-415E-BC24FD956F82}"/>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347204" y="2856127"/>
            <a:ext cx="9787428" cy="1233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16186" y="0"/>
            <a:ext cx="5601576" cy="6858000"/>
          </a:xfrm>
          <a:custGeom>
            <a:avLst/>
            <a:gdLst/>
            <a:ahLst/>
            <a:cxnLst/>
            <a:rect l="l" t="t" r="r" b="b"/>
            <a:pathLst>
              <a:path w="8402364" h="10287000">
                <a:moveTo>
                  <a:pt x="0" y="0"/>
                </a:moveTo>
                <a:lnTo>
                  <a:pt x="8402364" y="0"/>
                </a:lnTo>
                <a:lnTo>
                  <a:pt x="8402364" y="10287000"/>
                </a:lnTo>
                <a:lnTo>
                  <a:pt x="0" y="10287000"/>
                </a:lnTo>
                <a:lnTo>
                  <a:pt x="0" y="0"/>
                </a:lnTo>
                <a:close/>
              </a:path>
            </a:pathLst>
          </a:custGeom>
          <a:blipFill>
            <a:blip r:embed="rId3"/>
            <a:stretch>
              <a:fillRect l="-106525" t="-71054" r="-166444"/>
            </a:stretch>
          </a:blipFill>
        </p:spPr>
        <p:txBody>
          <a:bodyPr/>
          <a:lstStyle/>
          <a:p>
            <a:endParaRPr lang="en-US" sz="1200"/>
          </a:p>
        </p:txBody>
      </p:sp>
      <p:sp>
        <p:nvSpPr>
          <p:cNvPr id="6" name="Freeform 6"/>
          <p:cNvSpPr/>
          <p:nvPr/>
        </p:nvSpPr>
        <p:spPr>
          <a:xfrm>
            <a:off x="257580"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t="-140" b="-140"/>
            </a:stretch>
          </a:blipFill>
        </p:spPr>
        <p:txBody>
          <a:bodyPr/>
          <a:lstStyle/>
          <a:p>
            <a:endParaRPr lang="en-US" sz="1200"/>
          </a:p>
        </p:txBody>
      </p:sp>
      <p:sp>
        <p:nvSpPr>
          <p:cNvPr id="7" name="AutoShape 7"/>
          <p:cNvSpPr/>
          <p:nvPr/>
        </p:nvSpPr>
        <p:spPr>
          <a:xfrm flipV="1">
            <a:off x="1654149" y="6590230"/>
            <a:ext cx="9509013" cy="12700"/>
          </a:xfrm>
          <a:prstGeom prst="line">
            <a:avLst/>
          </a:prstGeom>
          <a:ln w="38100" cap="flat">
            <a:solidFill>
              <a:srgbClr val="8DC73F"/>
            </a:solidFill>
            <a:prstDash val="solid"/>
            <a:headEnd type="none" w="sm" len="sm"/>
            <a:tailEnd type="none" w="sm" len="sm"/>
          </a:ln>
        </p:spPr>
        <p:txBody>
          <a:bodyPr/>
          <a:lstStyle/>
          <a:p>
            <a:endParaRPr lang="en-US" sz="1200"/>
          </a:p>
        </p:txBody>
      </p:sp>
      <p:pic>
        <p:nvPicPr>
          <p:cNvPr id="14" name="Picture 13" descr="A picture containing text&#10;&#10;Description automatically generated">
            <a:extLst>
              <a:ext uri="{FF2B5EF4-FFF2-40B4-BE49-F238E27FC236}">
                <a16:creationId xmlns:a16="http://schemas.microsoft.com/office/drawing/2014/main" id="{6A693C15-23D7-33E1-BC6F-202498018D21}"/>
              </a:ext>
            </a:extLst>
          </p:cNvPr>
          <p:cNvPicPr>
            <a:picLocks noChangeAspect="1"/>
          </p:cNvPicPr>
          <p:nvPr/>
        </p:nvPicPr>
        <p:blipFill rotWithShape="1">
          <a:blip r:embed="rId5"/>
          <a:srcRect t="4968"/>
          <a:stretch/>
        </p:blipFill>
        <p:spPr>
          <a:xfrm>
            <a:off x="860311" y="428473"/>
            <a:ext cx="5204385" cy="5551283"/>
          </a:xfrm>
          <a:prstGeom prst="rect">
            <a:avLst/>
          </a:prstGeom>
        </p:spPr>
      </p:pic>
      <p:sp>
        <p:nvSpPr>
          <p:cNvPr id="16" name="Rectangle 15">
            <a:extLst>
              <a:ext uri="{FF2B5EF4-FFF2-40B4-BE49-F238E27FC236}">
                <a16:creationId xmlns:a16="http://schemas.microsoft.com/office/drawing/2014/main" id="{A4420305-7E89-9354-4712-8EA2D6AF6886}"/>
              </a:ext>
            </a:extLst>
          </p:cNvPr>
          <p:cNvSpPr/>
          <p:nvPr/>
        </p:nvSpPr>
        <p:spPr>
          <a:xfrm>
            <a:off x="7050450" y="720623"/>
            <a:ext cx="4946257" cy="5259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Content Placeholder 2">
            <a:extLst>
              <a:ext uri="{FF2B5EF4-FFF2-40B4-BE49-F238E27FC236}">
                <a16:creationId xmlns:a16="http://schemas.microsoft.com/office/drawing/2014/main" id="{3430EBE3-9E76-F616-06B4-512088EE466A}"/>
              </a:ext>
            </a:extLst>
          </p:cNvPr>
          <p:cNvSpPr txBox="1">
            <a:spLocks/>
          </p:cNvSpPr>
          <p:nvPr/>
        </p:nvSpPr>
        <p:spPr>
          <a:xfrm>
            <a:off x="7050450" y="2214282"/>
            <a:ext cx="4770120" cy="13563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1200"/>
              </a:spcAft>
              <a:buClr>
                <a:srgbClr val="75BC20"/>
              </a:buClr>
            </a:pPr>
            <a:r>
              <a:rPr lang="en-US" sz="3200" dirty="0">
                <a:solidFill>
                  <a:srgbClr val="9654A2"/>
                </a:solidFill>
                <a:latin typeface="Calibri"/>
                <a:ea typeface="Calibri"/>
                <a:cs typeface="Times New Roman"/>
              </a:rPr>
              <a:t>“I’m going to hit him after school.”</a:t>
            </a:r>
            <a:endParaRPr lang="en-US" sz="3200" dirty="0">
              <a:solidFill>
                <a:srgbClr val="9654A2"/>
              </a:solidFill>
              <a:latin typeface="Calibri" panose="020F0502020204030204" pitchFamily="34" charset="0"/>
              <a:cs typeface="Times New Roman" panose="02020603050405020304" pitchFamily="18" charset="0"/>
            </a:endParaRPr>
          </a:p>
          <a:p>
            <a:pPr marL="285750" indent="-285750">
              <a:lnSpc>
                <a:spcPct val="107000"/>
              </a:lnSpc>
              <a:spcBef>
                <a:spcPts val="0"/>
              </a:spcBef>
              <a:spcAft>
                <a:spcPts val="1200"/>
              </a:spcAft>
              <a:buClr>
                <a:srgbClr val="75BC20"/>
              </a:buClr>
            </a:pPr>
            <a:r>
              <a:rPr lang="en-US" sz="3200" dirty="0">
                <a:solidFill>
                  <a:srgbClr val="9654A2"/>
                </a:solidFill>
                <a:latin typeface="Calibri"/>
                <a:ea typeface="Calibri"/>
                <a:cs typeface="Times New Roman"/>
              </a:rPr>
              <a:t>“I think I’m going to hurt myself.”</a:t>
            </a:r>
            <a:endParaRPr lang="en-US" sz="3200" dirty="0">
              <a:solidFill>
                <a:srgbClr val="9654A2"/>
              </a:solidFill>
              <a:latin typeface="Calibri" panose="020F0502020204030204" pitchFamily="34" charset="0"/>
              <a:ea typeface="Calibri"/>
              <a:cs typeface="Times New Roman" panose="02020603050405020304" pitchFamily="18" charset="0"/>
            </a:endParaRPr>
          </a:p>
          <a:p>
            <a:pPr marL="285750" indent="-285750">
              <a:lnSpc>
                <a:spcPct val="107000"/>
              </a:lnSpc>
              <a:spcBef>
                <a:spcPts val="0"/>
              </a:spcBef>
              <a:spcAft>
                <a:spcPts val="1200"/>
              </a:spcAft>
              <a:buClr>
                <a:srgbClr val="75BC20"/>
              </a:buClr>
            </a:pPr>
            <a:r>
              <a:rPr lang="en-US" sz="3200" dirty="0">
                <a:solidFill>
                  <a:srgbClr val="9654A2"/>
                </a:solidFill>
                <a:latin typeface="Calibri"/>
                <a:ea typeface="Calibri"/>
                <a:cs typeface="Times New Roman"/>
              </a:rPr>
              <a:t>“This school should be shot up.”</a:t>
            </a:r>
            <a:endParaRPr lang="en-US" sz="3200" dirty="0">
              <a:solidFill>
                <a:srgbClr val="9654A2"/>
              </a:solidFill>
              <a:latin typeface="Calibri" panose="020F0502020204030204" pitchFamily="34" charset="0"/>
              <a:ea typeface="Calibri"/>
              <a:cs typeface="Times New Roman" panose="02020603050405020304" pitchFamily="18" charset="0"/>
            </a:endParaRPr>
          </a:p>
        </p:txBody>
      </p:sp>
      <p:pic>
        <p:nvPicPr>
          <p:cNvPr id="5" name="Picture 4">
            <a:extLst>
              <a:ext uri="{FF2B5EF4-FFF2-40B4-BE49-F238E27FC236}">
                <a16:creationId xmlns:a16="http://schemas.microsoft.com/office/drawing/2014/main" id="{B19C31B6-CA27-37C1-C5A2-8025F7F2166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44037" y="793337"/>
            <a:ext cx="3145873" cy="1348231"/>
          </a:xfrm>
          <a:prstGeom prst="rect">
            <a:avLst/>
          </a:prstGeom>
        </p:spPr>
      </p:pic>
    </p:spTree>
    <p:extLst>
      <p:ext uri="{BB962C8B-B14F-4D97-AF65-F5344CB8AC3E}">
        <p14:creationId xmlns:p14="http://schemas.microsoft.com/office/powerpoint/2010/main" val="318119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601576" cy="6858000"/>
          </a:xfrm>
          <a:custGeom>
            <a:avLst/>
            <a:gdLst/>
            <a:ahLst/>
            <a:cxnLst/>
            <a:rect l="l" t="t" r="r" b="b"/>
            <a:pathLst>
              <a:path w="8402364" h="10287000">
                <a:moveTo>
                  <a:pt x="0" y="0"/>
                </a:moveTo>
                <a:lnTo>
                  <a:pt x="8402364" y="0"/>
                </a:lnTo>
                <a:lnTo>
                  <a:pt x="8402364" y="10287000"/>
                </a:lnTo>
                <a:lnTo>
                  <a:pt x="0" y="10287000"/>
                </a:lnTo>
                <a:lnTo>
                  <a:pt x="0" y="0"/>
                </a:lnTo>
                <a:close/>
              </a:path>
            </a:pathLst>
          </a:custGeom>
          <a:blipFill>
            <a:blip r:embed="rId3"/>
            <a:stretch>
              <a:fillRect l="-106525" t="-71054" r="-166444"/>
            </a:stretch>
          </a:blipFill>
        </p:spPr>
        <p:txBody>
          <a:bodyPr/>
          <a:lstStyle/>
          <a:p>
            <a:endParaRPr lang="en-US" sz="1200"/>
          </a:p>
        </p:txBody>
      </p:sp>
      <p:sp>
        <p:nvSpPr>
          <p:cNvPr id="6" name="Freeform 6"/>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t="-140" b="-140"/>
            </a:stretch>
          </a:blipFill>
        </p:spPr>
        <p:txBody>
          <a:bodyPr/>
          <a:lstStyle/>
          <a:p>
            <a:endParaRPr lang="en-US" sz="1200"/>
          </a:p>
        </p:txBody>
      </p:sp>
      <p:sp>
        <p:nvSpPr>
          <p:cNvPr id="7" name="AutoShape 7"/>
          <p:cNvSpPr/>
          <p:nvPr/>
        </p:nvSpPr>
        <p:spPr>
          <a:xfrm flipV="1">
            <a:off x="-92039" y="6411768"/>
            <a:ext cx="9509013" cy="12700"/>
          </a:xfrm>
          <a:prstGeom prst="line">
            <a:avLst/>
          </a:prstGeom>
          <a:ln w="38100" cap="flat">
            <a:solidFill>
              <a:srgbClr val="8DC73F"/>
            </a:solidFill>
            <a:prstDash val="solid"/>
            <a:headEnd type="none" w="sm" len="sm"/>
            <a:tailEnd type="none" w="sm" len="sm"/>
          </a:ln>
        </p:spPr>
        <p:txBody>
          <a:bodyPr/>
          <a:lstStyle/>
          <a:p>
            <a:endParaRPr lang="en-US" sz="1200"/>
          </a:p>
        </p:txBody>
      </p:sp>
      <p:sp>
        <p:nvSpPr>
          <p:cNvPr id="10" name="Rectangle 9">
            <a:extLst>
              <a:ext uri="{FF2B5EF4-FFF2-40B4-BE49-F238E27FC236}">
                <a16:creationId xmlns:a16="http://schemas.microsoft.com/office/drawing/2014/main" id="{472E3293-E97E-E8C8-A89C-90F565ED8F5E}"/>
              </a:ext>
            </a:extLst>
          </p:cNvPr>
          <p:cNvSpPr/>
          <p:nvPr/>
        </p:nvSpPr>
        <p:spPr>
          <a:xfrm>
            <a:off x="344873" y="433533"/>
            <a:ext cx="4937759" cy="576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Content Placeholder 2">
            <a:extLst>
              <a:ext uri="{FF2B5EF4-FFF2-40B4-BE49-F238E27FC236}">
                <a16:creationId xmlns:a16="http://schemas.microsoft.com/office/drawing/2014/main" id="{C7278921-82E2-7006-774B-8E7BF2CAC0AF}"/>
              </a:ext>
            </a:extLst>
          </p:cNvPr>
          <p:cNvSpPr txBox="1">
            <a:spLocks/>
          </p:cNvSpPr>
          <p:nvPr/>
        </p:nvSpPr>
        <p:spPr>
          <a:xfrm>
            <a:off x="344873" y="1708787"/>
            <a:ext cx="4937760" cy="2809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1200"/>
              </a:spcAft>
              <a:buClr>
                <a:srgbClr val="75BC20"/>
              </a:buClr>
            </a:pPr>
            <a:r>
              <a:rPr lang="en-US" dirty="0">
                <a:solidFill>
                  <a:srgbClr val="9654A2"/>
                </a:solidFill>
                <a:latin typeface="Calibri" panose="020F0502020204030204" pitchFamily="34" charset="0"/>
                <a:cs typeface="Times New Roman" panose="02020603050405020304" pitchFamily="18" charset="0"/>
              </a:rPr>
              <a:t>Warning Sign: When someone says or does something, and you think they ____ be planning to hurt themselves or someone else. </a:t>
            </a:r>
          </a:p>
          <a:p>
            <a:pPr marL="285750" indent="-285750">
              <a:lnSpc>
                <a:spcPct val="107000"/>
              </a:lnSpc>
              <a:spcBef>
                <a:spcPts val="0"/>
              </a:spcBef>
              <a:spcAft>
                <a:spcPts val="1200"/>
              </a:spcAft>
              <a:buClr>
                <a:srgbClr val="75BC20"/>
              </a:buClr>
            </a:pPr>
            <a:r>
              <a:rPr lang="en-US" dirty="0">
                <a:solidFill>
                  <a:srgbClr val="9654A2"/>
                </a:solidFill>
                <a:latin typeface="Calibri" panose="020F0502020204030204" pitchFamily="34" charset="0"/>
                <a:cs typeface="Times New Roman" panose="02020603050405020304" pitchFamily="18" charset="0"/>
              </a:rPr>
              <a:t>Threat: When someone shares that they ____ have plans to hurt themselves or someone else.</a:t>
            </a:r>
          </a:p>
        </p:txBody>
      </p:sp>
      <p:pic>
        <p:nvPicPr>
          <p:cNvPr id="8" name="Picture 7">
            <a:extLst>
              <a:ext uri="{FF2B5EF4-FFF2-40B4-BE49-F238E27FC236}">
                <a16:creationId xmlns:a16="http://schemas.microsoft.com/office/drawing/2014/main" id="{70E5A9B8-3397-9188-E3D2-26568F677C31}"/>
              </a:ext>
            </a:extLst>
          </p:cNvPr>
          <p:cNvPicPr>
            <a:picLocks noChangeAspect="1"/>
          </p:cNvPicPr>
          <p:nvPr/>
        </p:nvPicPr>
        <p:blipFill>
          <a:blip r:embed="rId5"/>
          <a:stretch>
            <a:fillRect/>
          </a:stretch>
        </p:blipFill>
        <p:spPr>
          <a:xfrm>
            <a:off x="344872" y="602979"/>
            <a:ext cx="4651111" cy="936363"/>
          </a:xfrm>
          <a:prstGeom prst="rect">
            <a:avLst/>
          </a:prstGeom>
        </p:spPr>
      </p:pic>
      <p:pic>
        <p:nvPicPr>
          <p:cNvPr id="9" name="Picture 2" descr="A green sign with white text&#10;&#10;Description automatically generated">
            <a:extLst>
              <a:ext uri="{FF2B5EF4-FFF2-40B4-BE49-F238E27FC236}">
                <a16:creationId xmlns:a16="http://schemas.microsoft.com/office/drawing/2014/main" id="{15CA1433-1EE9-3B2B-098B-5156328527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289" y="2129553"/>
            <a:ext cx="5601576" cy="247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0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16186" y="0"/>
            <a:ext cx="5601576" cy="6858000"/>
          </a:xfrm>
          <a:custGeom>
            <a:avLst/>
            <a:gdLst/>
            <a:ahLst/>
            <a:cxnLst/>
            <a:rect l="l" t="t" r="r" b="b"/>
            <a:pathLst>
              <a:path w="8402364" h="10287000">
                <a:moveTo>
                  <a:pt x="0" y="0"/>
                </a:moveTo>
                <a:lnTo>
                  <a:pt x="8402364" y="0"/>
                </a:lnTo>
                <a:lnTo>
                  <a:pt x="8402364" y="10287000"/>
                </a:lnTo>
                <a:lnTo>
                  <a:pt x="0" y="10287000"/>
                </a:lnTo>
                <a:lnTo>
                  <a:pt x="0" y="0"/>
                </a:lnTo>
                <a:close/>
              </a:path>
            </a:pathLst>
          </a:custGeom>
          <a:blipFill>
            <a:blip r:embed="rId3"/>
            <a:stretch>
              <a:fillRect l="-106525" t="-71054" r="-166444"/>
            </a:stretch>
          </a:blipFill>
        </p:spPr>
        <p:txBody>
          <a:bodyPr/>
          <a:lstStyle/>
          <a:p>
            <a:endParaRPr lang="en-US" sz="1200"/>
          </a:p>
        </p:txBody>
      </p:sp>
      <p:sp>
        <p:nvSpPr>
          <p:cNvPr id="6" name="Freeform 6"/>
          <p:cNvSpPr/>
          <p:nvPr/>
        </p:nvSpPr>
        <p:spPr>
          <a:xfrm>
            <a:off x="257580"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t="-140" b="-140"/>
            </a:stretch>
          </a:blipFill>
        </p:spPr>
        <p:txBody>
          <a:bodyPr/>
          <a:lstStyle/>
          <a:p>
            <a:endParaRPr lang="en-US" sz="1200"/>
          </a:p>
        </p:txBody>
      </p:sp>
      <p:sp>
        <p:nvSpPr>
          <p:cNvPr id="7" name="AutoShape 7"/>
          <p:cNvSpPr/>
          <p:nvPr/>
        </p:nvSpPr>
        <p:spPr>
          <a:xfrm flipV="1">
            <a:off x="1654149" y="6590230"/>
            <a:ext cx="9509013" cy="12700"/>
          </a:xfrm>
          <a:prstGeom prst="line">
            <a:avLst/>
          </a:prstGeom>
          <a:ln w="38100" cap="flat">
            <a:solidFill>
              <a:srgbClr val="8DC73F"/>
            </a:solidFill>
            <a:prstDash val="solid"/>
            <a:headEnd type="none" w="sm" len="sm"/>
            <a:tailEnd type="none" w="sm" len="sm"/>
          </a:ln>
        </p:spPr>
        <p:txBody>
          <a:bodyPr/>
          <a:lstStyle/>
          <a:p>
            <a:endParaRPr lang="en-US" sz="1200"/>
          </a:p>
        </p:txBody>
      </p:sp>
      <p:pic>
        <p:nvPicPr>
          <p:cNvPr id="4" name="Picture 3" descr="A picture containing text, toy, vector graphics&#10;&#10;Description automatically generated">
            <a:extLst>
              <a:ext uri="{FF2B5EF4-FFF2-40B4-BE49-F238E27FC236}">
                <a16:creationId xmlns:a16="http://schemas.microsoft.com/office/drawing/2014/main" id="{A392DD4A-2D11-74B3-8D24-202F90A5DD36}"/>
              </a:ext>
            </a:extLst>
          </p:cNvPr>
          <p:cNvPicPr>
            <a:picLocks noChangeAspect="1"/>
          </p:cNvPicPr>
          <p:nvPr/>
        </p:nvPicPr>
        <p:blipFill rotWithShape="1">
          <a:blip r:embed="rId5"/>
          <a:srcRect l="3798" b="3493"/>
          <a:stretch/>
        </p:blipFill>
        <p:spPr>
          <a:xfrm>
            <a:off x="522275" y="1152861"/>
            <a:ext cx="5810569" cy="4392686"/>
          </a:xfrm>
          <a:prstGeom prst="rect">
            <a:avLst/>
          </a:prstGeom>
        </p:spPr>
      </p:pic>
      <p:sp>
        <p:nvSpPr>
          <p:cNvPr id="10" name="Rectangle 9">
            <a:extLst>
              <a:ext uri="{FF2B5EF4-FFF2-40B4-BE49-F238E27FC236}">
                <a16:creationId xmlns:a16="http://schemas.microsoft.com/office/drawing/2014/main" id="{C8E0228A-FD26-0FD1-71ED-C41C11F2AFC1}"/>
              </a:ext>
            </a:extLst>
          </p:cNvPr>
          <p:cNvSpPr/>
          <p:nvPr/>
        </p:nvSpPr>
        <p:spPr>
          <a:xfrm>
            <a:off x="6959964" y="1983784"/>
            <a:ext cx="4709761" cy="4201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Content Placeholder 2">
            <a:extLst>
              <a:ext uri="{FF2B5EF4-FFF2-40B4-BE49-F238E27FC236}">
                <a16:creationId xmlns:a16="http://schemas.microsoft.com/office/drawing/2014/main" id="{0B64C970-3416-6C76-34A3-1EA72040797F}"/>
              </a:ext>
            </a:extLst>
          </p:cNvPr>
          <p:cNvSpPr txBox="1">
            <a:spLocks/>
          </p:cNvSpPr>
          <p:nvPr/>
        </p:nvSpPr>
        <p:spPr>
          <a:xfrm>
            <a:off x="6959964" y="2219449"/>
            <a:ext cx="4709761" cy="401036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Clr>
                <a:srgbClr val="75BC20"/>
              </a:buClr>
              <a:buNone/>
            </a:pPr>
            <a:r>
              <a:rPr lang="en-US" sz="1800" b="1" dirty="0">
                <a:solidFill>
                  <a:srgbClr val="9654A2"/>
                </a:solidFill>
                <a:latin typeface="Calibri" panose="020F0502020204030204" pitchFamily="34" charset="0"/>
                <a:cs typeface="Times New Roman" panose="02020603050405020304" pitchFamily="18" charset="0"/>
              </a:rPr>
              <a:t>When is it time to act?</a:t>
            </a:r>
          </a:p>
          <a:p>
            <a:pPr marL="285750" indent="-285750">
              <a:lnSpc>
                <a:spcPct val="107000"/>
              </a:lnSpc>
              <a:spcBef>
                <a:spcPts val="0"/>
              </a:spcBef>
              <a:spcAft>
                <a:spcPts val="1200"/>
              </a:spcAft>
              <a:buClr>
                <a:srgbClr val="75BC20"/>
              </a:buClr>
            </a:pPr>
            <a:r>
              <a:rPr lang="en-US" sz="1800" dirty="0">
                <a:solidFill>
                  <a:srgbClr val="9654A2"/>
                </a:solidFill>
                <a:latin typeface="Calibri" panose="020F0502020204030204" pitchFamily="34" charset="0"/>
                <a:cs typeface="Times New Roman" panose="02020603050405020304" pitchFamily="18" charset="0"/>
              </a:rPr>
              <a:t>When you notice a warning sign or threat. </a:t>
            </a:r>
          </a:p>
          <a:p>
            <a:pPr marL="742950" lvl="1" indent="-285750">
              <a:lnSpc>
                <a:spcPct val="107000"/>
              </a:lnSpc>
              <a:spcBef>
                <a:spcPts val="0"/>
              </a:spcBef>
              <a:spcAft>
                <a:spcPts val="1200"/>
              </a:spcAft>
              <a:buClr>
                <a:srgbClr val="75BC20"/>
              </a:buClr>
            </a:pPr>
            <a:r>
              <a:rPr lang="en-US" sz="1400" dirty="0">
                <a:solidFill>
                  <a:srgbClr val="9654A2"/>
                </a:solidFill>
                <a:latin typeface="Calibri" panose="020F0502020204030204" pitchFamily="34" charset="0"/>
                <a:cs typeface="Times New Roman" panose="02020603050405020304" pitchFamily="18" charset="0"/>
              </a:rPr>
              <a:t>How do I notice a Warning Sign or threat? You can use your senses: See, Hear, Feel. </a:t>
            </a:r>
          </a:p>
          <a:p>
            <a:pPr marL="742950" lvl="1" indent="-285750">
              <a:lnSpc>
                <a:spcPct val="107000"/>
              </a:lnSpc>
              <a:spcBef>
                <a:spcPts val="0"/>
              </a:spcBef>
              <a:spcAft>
                <a:spcPts val="1200"/>
              </a:spcAft>
              <a:buClr>
                <a:srgbClr val="75BC20"/>
              </a:buClr>
            </a:pPr>
            <a:r>
              <a:rPr lang="en-US" sz="1400" dirty="0">
                <a:solidFill>
                  <a:srgbClr val="9654A2"/>
                </a:solidFill>
                <a:latin typeface="Calibri" panose="020F0502020204030204" pitchFamily="34" charset="0"/>
                <a:cs typeface="Times New Roman" panose="02020603050405020304" pitchFamily="18" charset="0"/>
              </a:rPr>
              <a:t>You can also read a Warning Sign or Threat on a note, a drawing, or online. </a:t>
            </a:r>
          </a:p>
          <a:p>
            <a:pPr marL="0" indent="0">
              <a:lnSpc>
                <a:spcPct val="107000"/>
              </a:lnSpc>
              <a:spcBef>
                <a:spcPts val="1200"/>
              </a:spcBef>
              <a:spcAft>
                <a:spcPts val="1200"/>
              </a:spcAft>
              <a:buClr>
                <a:srgbClr val="75BC20"/>
              </a:buClr>
              <a:buNone/>
            </a:pPr>
            <a:r>
              <a:rPr lang="en-US" sz="1800" b="1" dirty="0">
                <a:solidFill>
                  <a:srgbClr val="9654A2"/>
                </a:solidFill>
                <a:latin typeface="Calibri" panose="020F0502020204030204" pitchFamily="34" charset="0"/>
                <a:cs typeface="Times New Roman" panose="02020603050405020304" pitchFamily="18" charset="0"/>
              </a:rPr>
              <a:t>Why might we not act? </a:t>
            </a:r>
          </a:p>
          <a:p>
            <a:pPr marL="285750" indent="-285750">
              <a:lnSpc>
                <a:spcPct val="107000"/>
              </a:lnSpc>
              <a:spcBef>
                <a:spcPts val="0"/>
              </a:spcBef>
              <a:spcAft>
                <a:spcPts val="1200"/>
              </a:spcAft>
              <a:buClr>
                <a:srgbClr val="75BC20"/>
              </a:buClr>
            </a:pPr>
            <a:r>
              <a:rPr lang="en-US" sz="1800" dirty="0">
                <a:solidFill>
                  <a:srgbClr val="9654A2"/>
                </a:solidFill>
                <a:latin typeface="Calibri"/>
                <a:ea typeface="Calibri"/>
                <a:cs typeface="Times New Roman"/>
              </a:rPr>
              <a:t>“They’re just kidding.”</a:t>
            </a:r>
            <a:endParaRPr lang="en-US" sz="1800" dirty="0">
              <a:solidFill>
                <a:srgbClr val="9654A2"/>
              </a:solidFill>
              <a:latin typeface="Calibri" panose="020F0502020204030204" pitchFamily="34" charset="0"/>
              <a:ea typeface="Calibri"/>
              <a:cs typeface="Times New Roman" panose="02020603050405020304" pitchFamily="18" charset="0"/>
            </a:endParaRPr>
          </a:p>
          <a:p>
            <a:pPr marL="285750" indent="-285750">
              <a:lnSpc>
                <a:spcPct val="107000"/>
              </a:lnSpc>
              <a:spcBef>
                <a:spcPts val="0"/>
              </a:spcBef>
              <a:spcAft>
                <a:spcPts val="1200"/>
              </a:spcAft>
              <a:buClr>
                <a:srgbClr val="75BC20"/>
              </a:buClr>
            </a:pPr>
            <a:r>
              <a:rPr lang="en-US" sz="1800" dirty="0">
                <a:solidFill>
                  <a:srgbClr val="9654A2"/>
                </a:solidFill>
                <a:latin typeface="Calibri"/>
                <a:ea typeface="Calibri"/>
                <a:cs typeface="Times New Roman"/>
              </a:rPr>
              <a:t>“I’m sure someone else already said something.”</a:t>
            </a:r>
            <a:endParaRPr lang="en-US" sz="1800" dirty="0">
              <a:solidFill>
                <a:srgbClr val="9654A2"/>
              </a:solidFill>
              <a:latin typeface="Calibri" panose="020F0502020204030204" pitchFamily="34" charset="0"/>
              <a:ea typeface="Calibri"/>
              <a:cs typeface="Times New Roman" panose="02020603050405020304" pitchFamily="18" charset="0"/>
            </a:endParaRPr>
          </a:p>
          <a:p>
            <a:pPr marL="285750" indent="-285750">
              <a:lnSpc>
                <a:spcPct val="107000"/>
              </a:lnSpc>
              <a:spcBef>
                <a:spcPts val="0"/>
              </a:spcBef>
              <a:spcAft>
                <a:spcPts val="1200"/>
              </a:spcAft>
              <a:buClr>
                <a:srgbClr val="75BC20"/>
              </a:buClr>
            </a:pPr>
            <a:r>
              <a:rPr lang="en-US" sz="1800" dirty="0">
                <a:solidFill>
                  <a:srgbClr val="9654A2"/>
                </a:solidFill>
                <a:latin typeface="Calibri"/>
                <a:ea typeface="Calibri"/>
                <a:cs typeface="Times New Roman"/>
              </a:rPr>
              <a:t>“I don’t want to be a snitch.”</a:t>
            </a:r>
            <a:endParaRPr lang="en-US" sz="1800" b="1" dirty="0">
              <a:solidFill>
                <a:srgbClr val="9654A2"/>
              </a:solidFill>
              <a:latin typeface="Calibri" panose="020F0502020204030204" pitchFamily="34" charset="0"/>
              <a:cs typeface="Times New Roman" panose="02020603050405020304" pitchFamily="18" charset="0"/>
            </a:endParaRPr>
          </a:p>
        </p:txBody>
      </p:sp>
      <p:pic>
        <p:nvPicPr>
          <p:cNvPr id="12" name="Picture 3" descr="A blue sign with white text&#10;&#10;Description automatically generated">
            <a:extLst>
              <a:ext uri="{FF2B5EF4-FFF2-40B4-BE49-F238E27FC236}">
                <a16:creationId xmlns:a16="http://schemas.microsoft.com/office/drawing/2014/main" id="{C6C62C6A-2E1D-97AB-C20B-BC360A813F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1478" y="646904"/>
            <a:ext cx="3701391" cy="163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7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id="{7DDD9823-AF43-C07E-4238-38F718FDB930}"/>
              </a:ext>
            </a:extLst>
          </p:cNvPr>
          <p:cNvSpPr/>
          <p:nvPr/>
        </p:nvSpPr>
        <p:spPr>
          <a:xfrm>
            <a:off x="-2271262" y="-1714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222" b="-22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a:extLst>
              <a:ext uri="{FF2B5EF4-FFF2-40B4-BE49-F238E27FC236}">
                <a16:creationId xmlns:a16="http://schemas.microsoft.com/office/drawing/2014/main" id="{D1BAF876-0FAB-68CC-5288-6592101D8DDC}"/>
              </a:ext>
            </a:extLst>
          </p:cNvPr>
          <p:cNvSpPr/>
          <p:nvPr/>
        </p:nvSpPr>
        <p:spPr>
          <a:xfrm>
            <a:off x="13201682" y="7039281"/>
            <a:ext cx="2094854" cy="1065383"/>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5"/>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4">
            <a:extLst>
              <a:ext uri="{FF2B5EF4-FFF2-40B4-BE49-F238E27FC236}">
                <a16:creationId xmlns:a16="http://schemas.microsoft.com/office/drawing/2014/main" id="{BA961082-453C-CD28-93C9-1A81F344D54C}"/>
              </a:ext>
            </a:extLst>
          </p:cNvPr>
          <p:cNvSpPr/>
          <p:nvPr/>
        </p:nvSpPr>
        <p:spPr>
          <a:xfrm flipH="1" flipV="1">
            <a:off x="-3824737" y="4723336"/>
            <a:ext cx="3106949" cy="3189341"/>
          </a:xfrm>
          <a:custGeom>
            <a:avLst/>
            <a:gdLst/>
            <a:ahLst/>
            <a:cxnLst/>
            <a:rect l="l" t="t" r="r" b="b"/>
            <a:pathLst>
              <a:path w="3106949" h="3189341">
                <a:moveTo>
                  <a:pt x="3106950" y="3189341"/>
                </a:moveTo>
                <a:lnTo>
                  <a:pt x="0" y="3189341"/>
                </a:lnTo>
                <a:lnTo>
                  <a:pt x="0" y="0"/>
                </a:lnTo>
                <a:lnTo>
                  <a:pt x="3106950" y="0"/>
                </a:lnTo>
                <a:lnTo>
                  <a:pt x="3106950" y="318934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026" name="Picture 2">
            <a:extLst>
              <a:ext uri="{FF2B5EF4-FFF2-40B4-BE49-F238E27FC236}">
                <a16:creationId xmlns:a16="http://schemas.microsoft.com/office/drawing/2014/main" id="{78D1FA42-3D2A-343D-D963-64C3B44504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169" y="-1060450"/>
            <a:ext cx="13306231" cy="8978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5459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id="{7DDD9823-AF43-C07E-4238-38F718FDB930}"/>
              </a:ext>
            </a:extLst>
          </p:cNvPr>
          <p:cNvSpPr/>
          <p:nvPr/>
        </p:nvSpPr>
        <p:spPr>
          <a:xfrm>
            <a:off x="-2271262" y="-1714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222" b="-22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a:extLst>
              <a:ext uri="{FF2B5EF4-FFF2-40B4-BE49-F238E27FC236}">
                <a16:creationId xmlns:a16="http://schemas.microsoft.com/office/drawing/2014/main" id="{D1BAF876-0FAB-68CC-5288-6592101D8DDC}"/>
              </a:ext>
            </a:extLst>
          </p:cNvPr>
          <p:cNvSpPr/>
          <p:nvPr/>
        </p:nvSpPr>
        <p:spPr>
          <a:xfrm>
            <a:off x="13201682" y="7039281"/>
            <a:ext cx="2094854" cy="1065383"/>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5"/>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4">
            <a:extLst>
              <a:ext uri="{FF2B5EF4-FFF2-40B4-BE49-F238E27FC236}">
                <a16:creationId xmlns:a16="http://schemas.microsoft.com/office/drawing/2014/main" id="{BA961082-453C-CD28-93C9-1A81F344D54C}"/>
              </a:ext>
            </a:extLst>
          </p:cNvPr>
          <p:cNvSpPr/>
          <p:nvPr/>
        </p:nvSpPr>
        <p:spPr>
          <a:xfrm flipH="1" flipV="1">
            <a:off x="-3824737" y="4723336"/>
            <a:ext cx="3106949" cy="3189341"/>
          </a:xfrm>
          <a:custGeom>
            <a:avLst/>
            <a:gdLst/>
            <a:ahLst/>
            <a:cxnLst/>
            <a:rect l="l" t="t" r="r" b="b"/>
            <a:pathLst>
              <a:path w="3106949" h="3189341">
                <a:moveTo>
                  <a:pt x="3106950" y="3189341"/>
                </a:moveTo>
                <a:lnTo>
                  <a:pt x="0" y="3189341"/>
                </a:lnTo>
                <a:lnTo>
                  <a:pt x="0" y="0"/>
                </a:lnTo>
                <a:lnTo>
                  <a:pt x="3106950" y="0"/>
                </a:lnTo>
                <a:lnTo>
                  <a:pt x="3106950" y="318934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050" name="Picture 2">
            <a:extLst>
              <a:ext uri="{FF2B5EF4-FFF2-40B4-BE49-F238E27FC236}">
                <a16:creationId xmlns:a16="http://schemas.microsoft.com/office/drawing/2014/main" id="{6AB31BFC-24D3-4CFE-DBAF-B782A9CCE5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748" y="-1087832"/>
            <a:ext cx="13387389" cy="90336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971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txBody>
          <a:bodyPr/>
          <a:lstStyle/>
          <a:p>
            <a:endParaRPr lang="en-US" sz="1200"/>
          </a:p>
        </p:txBody>
      </p:sp>
      <p:grpSp>
        <p:nvGrpSpPr>
          <p:cNvPr id="3" name="Group 3"/>
          <p:cNvGrpSpPr/>
          <p:nvPr/>
        </p:nvGrpSpPr>
        <p:grpSpPr>
          <a:xfrm>
            <a:off x="1516718" y="685800"/>
            <a:ext cx="9655581" cy="5035286"/>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txBody>
            <a:bodyPr/>
            <a:lstStyle/>
            <a:p>
              <a:endParaRPr lang="en-US" sz="1200"/>
            </a:p>
          </p:txBody>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1695770" y="846336"/>
            <a:ext cx="9297478" cy="4714214"/>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sz="1200"/>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sz="1200"/>
            </a:p>
          </p:txBody>
        </p:sp>
      </p:grpSp>
      <p:sp>
        <p:nvSpPr>
          <p:cNvPr id="11" name="Freeform 11"/>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a:stretch>
          </a:blipFill>
        </p:spPr>
        <p:txBody>
          <a:bodyPr/>
          <a:lstStyle/>
          <a:p>
            <a:endParaRPr lang="en-US" sz="1200"/>
          </a:p>
        </p:txBody>
      </p:sp>
      <p:sp>
        <p:nvSpPr>
          <p:cNvPr id="12" name="AutoShape 12"/>
          <p:cNvSpPr/>
          <p:nvPr/>
        </p:nvSpPr>
        <p:spPr>
          <a:xfrm flipV="1">
            <a:off x="-92039" y="6411768"/>
            <a:ext cx="9509013" cy="12700"/>
          </a:xfrm>
          <a:prstGeom prst="line">
            <a:avLst/>
          </a:prstGeom>
          <a:ln w="38100" cap="flat">
            <a:solidFill>
              <a:srgbClr val="FFFFFF"/>
            </a:solidFill>
            <a:prstDash val="solid"/>
            <a:headEnd type="none" w="sm" len="sm"/>
            <a:tailEnd type="none" w="sm" len="sm"/>
          </a:ln>
        </p:spPr>
        <p:txBody>
          <a:bodyPr/>
          <a:lstStyle/>
          <a:p>
            <a:endParaRPr lang="en-US" sz="1200"/>
          </a:p>
        </p:txBody>
      </p:sp>
      <p:pic>
        <p:nvPicPr>
          <p:cNvPr id="14" name="Picture 13" descr="A picture containing text, toy, LEGO, vector graphics&#10;&#10;Description automatically generated">
            <a:extLst>
              <a:ext uri="{FF2B5EF4-FFF2-40B4-BE49-F238E27FC236}">
                <a16:creationId xmlns:a16="http://schemas.microsoft.com/office/drawing/2014/main" id="{16C50798-65FC-05FB-BDA3-CC7A799B6D47}"/>
              </a:ext>
            </a:extLst>
          </p:cNvPr>
          <p:cNvPicPr>
            <a:picLocks noChangeAspect="1"/>
          </p:cNvPicPr>
          <p:nvPr/>
        </p:nvPicPr>
        <p:blipFill>
          <a:blip r:embed="rId5"/>
          <a:stretch>
            <a:fillRect/>
          </a:stretch>
        </p:blipFill>
        <p:spPr>
          <a:xfrm>
            <a:off x="2524373" y="1129193"/>
            <a:ext cx="7640269" cy="4361321"/>
          </a:xfrm>
          <a:prstGeom prst="rect">
            <a:avLst/>
          </a:prstGeom>
        </p:spPr>
      </p:pic>
      <p:grpSp>
        <p:nvGrpSpPr>
          <p:cNvPr id="15" name="Group 14">
            <a:extLst>
              <a:ext uri="{FF2B5EF4-FFF2-40B4-BE49-F238E27FC236}">
                <a16:creationId xmlns:a16="http://schemas.microsoft.com/office/drawing/2014/main" id="{F3E56F36-A18B-846D-16C5-5660ABF6128F}"/>
              </a:ext>
            </a:extLst>
          </p:cNvPr>
          <p:cNvGrpSpPr/>
          <p:nvPr/>
        </p:nvGrpSpPr>
        <p:grpSpPr>
          <a:xfrm>
            <a:off x="1608609" y="2043943"/>
            <a:ext cx="5124721" cy="1684565"/>
            <a:chOff x="2434720" y="3016424"/>
            <a:chExt cx="4117528" cy="1684565"/>
          </a:xfrm>
          <a:solidFill>
            <a:srgbClr val="1431B8"/>
          </a:solidFill>
        </p:grpSpPr>
        <p:sp>
          <p:nvSpPr>
            <p:cNvPr id="16" name="Rectangle: Rounded Corners 15">
              <a:extLst>
                <a:ext uri="{FF2B5EF4-FFF2-40B4-BE49-F238E27FC236}">
                  <a16:creationId xmlns:a16="http://schemas.microsoft.com/office/drawing/2014/main" id="{EC8C993A-21E3-DD68-E455-CEE4CE006BF2}"/>
                </a:ext>
              </a:extLst>
            </p:cNvPr>
            <p:cNvSpPr/>
            <p:nvPr/>
          </p:nvSpPr>
          <p:spPr>
            <a:xfrm>
              <a:off x="2434720" y="3016424"/>
              <a:ext cx="4117528" cy="8035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7F78D7A0-1DC3-6932-2F20-5CA841FCDA7F}"/>
                </a:ext>
              </a:extLst>
            </p:cNvPr>
            <p:cNvSpPr/>
            <p:nvPr/>
          </p:nvSpPr>
          <p:spPr>
            <a:xfrm rot="8699681">
              <a:off x="5858495" y="3579461"/>
              <a:ext cx="238883" cy="1121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2">
            <a:extLst>
              <a:ext uri="{FF2B5EF4-FFF2-40B4-BE49-F238E27FC236}">
                <a16:creationId xmlns:a16="http://schemas.microsoft.com/office/drawing/2014/main" id="{67D7B5D9-0FF9-FB08-4F15-AA0E0D651A45}"/>
              </a:ext>
            </a:extLst>
          </p:cNvPr>
          <p:cNvSpPr txBox="1">
            <a:spLocks/>
          </p:cNvSpPr>
          <p:nvPr/>
        </p:nvSpPr>
        <p:spPr>
          <a:xfrm>
            <a:off x="1951438" y="2235051"/>
            <a:ext cx="4439062" cy="52456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chemeClr val="bg1"/>
                </a:solidFill>
              </a:rPr>
              <a:t>Who do I “say something” to? </a:t>
            </a:r>
          </a:p>
        </p:txBody>
      </p:sp>
      <p:grpSp>
        <p:nvGrpSpPr>
          <p:cNvPr id="19" name="Group 18">
            <a:extLst>
              <a:ext uri="{FF2B5EF4-FFF2-40B4-BE49-F238E27FC236}">
                <a16:creationId xmlns:a16="http://schemas.microsoft.com/office/drawing/2014/main" id="{F08EA1AB-0E3A-8506-A59C-8ADCCD2ADFBF}"/>
              </a:ext>
            </a:extLst>
          </p:cNvPr>
          <p:cNvGrpSpPr/>
          <p:nvPr/>
        </p:nvGrpSpPr>
        <p:grpSpPr>
          <a:xfrm flipH="1">
            <a:off x="6429004" y="546981"/>
            <a:ext cx="4601528" cy="1369255"/>
            <a:chOff x="2855087" y="3519899"/>
            <a:chExt cx="3697161" cy="1369255"/>
          </a:xfrm>
          <a:solidFill>
            <a:srgbClr val="1431B8"/>
          </a:solidFill>
        </p:grpSpPr>
        <p:sp>
          <p:nvSpPr>
            <p:cNvPr id="20" name="Rectangle: Rounded Corners 19">
              <a:extLst>
                <a:ext uri="{FF2B5EF4-FFF2-40B4-BE49-F238E27FC236}">
                  <a16:creationId xmlns:a16="http://schemas.microsoft.com/office/drawing/2014/main" id="{B46ED340-81F7-55C6-0D07-1A1F394D7F5A}"/>
                </a:ext>
              </a:extLst>
            </p:cNvPr>
            <p:cNvSpPr/>
            <p:nvPr/>
          </p:nvSpPr>
          <p:spPr>
            <a:xfrm>
              <a:off x="2855087" y="3519899"/>
              <a:ext cx="3697161" cy="8035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6A53536-F350-1D66-4139-57CCFA101E7A}"/>
                </a:ext>
              </a:extLst>
            </p:cNvPr>
            <p:cNvSpPr/>
            <p:nvPr/>
          </p:nvSpPr>
          <p:spPr>
            <a:xfrm rot="12900319" flipH="1">
              <a:off x="5131078" y="4161552"/>
              <a:ext cx="234198" cy="72760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ontent Placeholder 2">
            <a:extLst>
              <a:ext uri="{FF2B5EF4-FFF2-40B4-BE49-F238E27FC236}">
                <a16:creationId xmlns:a16="http://schemas.microsoft.com/office/drawing/2014/main" id="{9A07F43D-8E46-6BB8-8ADF-66249CC7A683}"/>
              </a:ext>
            </a:extLst>
          </p:cNvPr>
          <p:cNvSpPr txBox="1">
            <a:spLocks/>
          </p:cNvSpPr>
          <p:nvPr/>
        </p:nvSpPr>
        <p:spPr>
          <a:xfrm>
            <a:off x="6733330" y="716156"/>
            <a:ext cx="4037646" cy="641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solidFill>
              </a:rPr>
              <a:t>A Trusted Adult!</a:t>
            </a:r>
          </a:p>
        </p:txBody>
      </p:sp>
    </p:spTree>
    <p:extLst>
      <p:ext uri="{BB962C8B-B14F-4D97-AF65-F5344CB8AC3E}">
        <p14:creationId xmlns:p14="http://schemas.microsoft.com/office/powerpoint/2010/main" val="260566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txBody>
          <a:bodyPr/>
          <a:lstStyle/>
          <a:p>
            <a:endParaRPr lang="en-US" sz="1200"/>
          </a:p>
        </p:txBody>
      </p:sp>
      <p:grpSp>
        <p:nvGrpSpPr>
          <p:cNvPr id="3" name="Group 3"/>
          <p:cNvGrpSpPr/>
          <p:nvPr/>
        </p:nvGrpSpPr>
        <p:grpSpPr>
          <a:xfrm>
            <a:off x="-794554" y="685801"/>
            <a:ext cx="13781107" cy="4831659"/>
            <a:chOff x="0" y="0"/>
            <a:chExt cx="58189900" cy="20401392"/>
          </a:xfrm>
        </p:grpSpPr>
        <p:sp>
          <p:nvSpPr>
            <p:cNvPr id="4" name="Freeform 4"/>
            <p:cNvSpPr/>
            <p:nvPr/>
          </p:nvSpPr>
          <p:spPr>
            <a:xfrm>
              <a:off x="72390" y="72390"/>
              <a:ext cx="58045123" cy="20256613"/>
            </a:xfrm>
            <a:custGeom>
              <a:avLst/>
              <a:gdLst/>
              <a:ahLst/>
              <a:cxnLst/>
              <a:rect l="l" t="t" r="r" b="b"/>
              <a:pathLst>
                <a:path w="58045123" h="20256613">
                  <a:moveTo>
                    <a:pt x="0" y="0"/>
                  </a:moveTo>
                  <a:lnTo>
                    <a:pt x="58045123" y="0"/>
                  </a:lnTo>
                  <a:lnTo>
                    <a:pt x="58045123" y="20256613"/>
                  </a:lnTo>
                  <a:lnTo>
                    <a:pt x="0" y="20256613"/>
                  </a:lnTo>
                  <a:lnTo>
                    <a:pt x="0" y="0"/>
                  </a:lnTo>
                  <a:close/>
                </a:path>
              </a:pathLst>
            </a:custGeom>
            <a:solidFill>
              <a:srgbClr val="025738"/>
            </a:solidFill>
          </p:spPr>
          <p:txBody>
            <a:bodyPr/>
            <a:lstStyle/>
            <a:p>
              <a:endParaRPr lang="en-US" sz="1200"/>
            </a:p>
          </p:txBody>
        </p:sp>
        <p:sp>
          <p:nvSpPr>
            <p:cNvPr id="5" name="Freeform 5"/>
            <p:cNvSpPr/>
            <p:nvPr/>
          </p:nvSpPr>
          <p:spPr>
            <a:xfrm>
              <a:off x="0" y="0"/>
              <a:ext cx="58189899" cy="20401392"/>
            </a:xfrm>
            <a:custGeom>
              <a:avLst/>
              <a:gdLst/>
              <a:ahLst/>
              <a:cxnLst/>
              <a:rect l="l" t="t" r="r" b="b"/>
              <a:pathLst>
                <a:path w="58189899" h="20401392">
                  <a:moveTo>
                    <a:pt x="58045121" y="20256613"/>
                  </a:moveTo>
                  <a:lnTo>
                    <a:pt x="58189899" y="20256613"/>
                  </a:lnTo>
                  <a:lnTo>
                    <a:pt x="58189899" y="20401392"/>
                  </a:lnTo>
                  <a:lnTo>
                    <a:pt x="58045121" y="20401392"/>
                  </a:lnTo>
                  <a:lnTo>
                    <a:pt x="58045121" y="20256613"/>
                  </a:lnTo>
                  <a:close/>
                  <a:moveTo>
                    <a:pt x="0" y="144780"/>
                  </a:moveTo>
                  <a:lnTo>
                    <a:pt x="144780" y="144780"/>
                  </a:lnTo>
                  <a:lnTo>
                    <a:pt x="144780" y="20256613"/>
                  </a:lnTo>
                  <a:lnTo>
                    <a:pt x="0" y="20256613"/>
                  </a:lnTo>
                  <a:lnTo>
                    <a:pt x="0" y="144780"/>
                  </a:lnTo>
                  <a:close/>
                  <a:moveTo>
                    <a:pt x="0" y="20256613"/>
                  </a:moveTo>
                  <a:lnTo>
                    <a:pt x="144780" y="20256613"/>
                  </a:lnTo>
                  <a:lnTo>
                    <a:pt x="144780" y="20401392"/>
                  </a:lnTo>
                  <a:lnTo>
                    <a:pt x="0" y="20401392"/>
                  </a:lnTo>
                  <a:lnTo>
                    <a:pt x="0" y="20256613"/>
                  </a:lnTo>
                  <a:close/>
                  <a:moveTo>
                    <a:pt x="58045121" y="144780"/>
                  </a:moveTo>
                  <a:lnTo>
                    <a:pt x="58189899" y="144780"/>
                  </a:lnTo>
                  <a:lnTo>
                    <a:pt x="58189899" y="20256613"/>
                  </a:lnTo>
                  <a:lnTo>
                    <a:pt x="58045121" y="20256613"/>
                  </a:lnTo>
                  <a:lnTo>
                    <a:pt x="58045121" y="144780"/>
                  </a:lnTo>
                  <a:close/>
                  <a:moveTo>
                    <a:pt x="144780" y="20256613"/>
                  </a:moveTo>
                  <a:lnTo>
                    <a:pt x="58045121" y="20256613"/>
                  </a:lnTo>
                  <a:lnTo>
                    <a:pt x="58045121" y="20401392"/>
                  </a:lnTo>
                  <a:lnTo>
                    <a:pt x="144780" y="20401392"/>
                  </a:lnTo>
                  <a:lnTo>
                    <a:pt x="144780" y="20256613"/>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901412" y="919992"/>
            <a:ext cx="13994825" cy="4363275"/>
            <a:chOff x="0" y="0"/>
            <a:chExt cx="55711059" cy="17369467"/>
          </a:xfrm>
        </p:grpSpPr>
        <p:sp>
          <p:nvSpPr>
            <p:cNvPr id="7" name="Freeform 7"/>
            <p:cNvSpPr/>
            <p:nvPr/>
          </p:nvSpPr>
          <p:spPr>
            <a:xfrm>
              <a:off x="72390" y="72390"/>
              <a:ext cx="55566279" cy="17224688"/>
            </a:xfrm>
            <a:custGeom>
              <a:avLst/>
              <a:gdLst/>
              <a:ahLst/>
              <a:cxnLst/>
              <a:rect l="l" t="t" r="r" b="b"/>
              <a:pathLst>
                <a:path w="55566279" h="17224688">
                  <a:moveTo>
                    <a:pt x="0" y="0"/>
                  </a:moveTo>
                  <a:lnTo>
                    <a:pt x="55566279" y="0"/>
                  </a:lnTo>
                  <a:lnTo>
                    <a:pt x="55566279" y="17224688"/>
                  </a:lnTo>
                  <a:lnTo>
                    <a:pt x="0" y="17224688"/>
                  </a:lnTo>
                  <a:lnTo>
                    <a:pt x="0" y="0"/>
                  </a:lnTo>
                  <a:close/>
                </a:path>
              </a:pathLst>
            </a:custGeom>
            <a:solidFill>
              <a:srgbClr val="FFFFFF"/>
            </a:solidFill>
          </p:spPr>
          <p:txBody>
            <a:bodyPr/>
            <a:lstStyle/>
            <a:p>
              <a:endParaRPr lang="en-US" sz="1200"/>
            </a:p>
          </p:txBody>
        </p:sp>
        <p:sp>
          <p:nvSpPr>
            <p:cNvPr id="8" name="Freeform 8"/>
            <p:cNvSpPr/>
            <p:nvPr/>
          </p:nvSpPr>
          <p:spPr>
            <a:xfrm>
              <a:off x="0" y="0"/>
              <a:ext cx="55711061" cy="17369467"/>
            </a:xfrm>
            <a:custGeom>
              <a:avLst/>
              <a:gdLst/>
              <a:ahLst/>
              <a:cxnLst/>
              <a:rect l="l" t="t" r="r" b="b"/>
              <a:pathLst>
                <a:path w="55711061" h="17369467">
                  <a:moveTo>
                    <a:pt x="55566277" y="17224688"/>
                  </a:moveTo>
                  <a:lnTo>
                    <a:pt x="55711061" y="17224688"/>
                  </a:lnTo>
                  <a:lnTo>
                    <a:pt x="55711061" y="17369467"/>
                  </a:lnTo>
                  <a:lnTo>
                    <a:pt x="55566277" y="17369467"/>
                  </a:lnTo>
                  <a:lnTo>
                    <a:pt x="55566277" y="17224688"/>
                  </a:lnTo>
                  <a:close/>
                  <a:moveTo>
                    <a:pt x="0" y="144780"/>
                  </a:moveTo>
                  <a:lnTo>
                    <a:pt x="144780" y="144780"/>
                  </a:lnTo>
                  <a:lnTo>
                    <a:pt x="144780" y="17224688"/>
                  </a:lnTo>
                  <a:lnTo>
                    <a:pt x="0" y="17224688"/>
                  </a:lnTo>
                  <a:lnTo>
                    <a:pt x="0" y="144780"/>
                  </a:lnTo>
                  <a:close/>
                  <a:moveTo>
                    <a:pt x="0" y="17224688"/>
                  </a:moveTo>
                  <a:lnTo>
                    <a:pt x="144780" y="17224688"/>
                  </a:lnTo>
                  <a:lnTo>
                    <a:pt x="144780" y="17369467"/>
                  </a:lnTo>
                  <a:lnTo>
                    <a:pt x="0" y="17369467"/>
                  </a:lnTo>
                  <a:lnTo>
                    <a:pt x="0" y="17224688"/>
                  </a:lnTo>
                  <a:close/>
                  <a:moveTo>
                    <a:pt x="55566277" y="144780"/>
                  </a:moveTo>
                  <a:lnTo>
                    <a:pt x="55711061" y="144780"/>
                  </a:lnTo>
                  <a:lnTo>
                    <a:pt x="55711061" y="17224688"/>
                  </a:lnTo>
                  <a:lnTo>
                    <a:pt x="55566277" y="17224688"/>
                  </a:lnTo>
                  <a:lnTo>
                    <a:pt x="55566277" y="144780"/>
                  </a:lnTo>
                  <a:close/>
                  <a:moveTo>
                    <a:pt x="144780" y="17224688"/>
                  </a:moveTo>
                  <a:lnTo>
                    <a:pt x="55566277" y="17224688"/>
                  </a:lnTo>
                  <a:lnTo>
                    <a:pt x="55566277" y="17369467"/>
                  </a:lnTo>
                  <a:lnTo>
                    <a:pt x="144780" y="17369467"/>
                  </a:lnTo>
                  <a:lnTo>
                    <a:pt x="144780" y="17224688"/>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txBody>
            <a:bodyPr/>
            <a:lstStyle/>
            <a:p>
              <a:endParaRPr lang="en-US" sz="1200"/>
            </a:p>
          </p:txBody>
        </p:sp>
      </p:grpSp>
      <p:sp>
        <p:nvSpPr>
          <p:cNvPr id="9" name="Freeform 9"/>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a:stretch>
          </a:blipFill>
        </p:spPr>
        <p:txBody>
          <a:bodyPr/>
          <a:lstStyle/>
          <a:p>
            <a:endParaRPr lang="en-US" sz="1200"/>
          </a:p>
        </p:txBody>
      </p:sp>
      <p:sp>
        <p:nvSpPr>
          <p:cNvPr id="10" name="AutoShape 10"/>
          <p:cNvSpPr/>
          <p:nvPr/>
        </p:nvSpPr>
        <p:spPr>
          <a:xfrm flipV="1">
            <a:off x="-92039" y="6411768"/>
            <a:ext cx="9509013" cy="12700"/>
          </a:xfrm>
          <a:prstGeom prst="line">
            <a:avLst/>
          </a:prstGeom>
          <a:ln w="38100" cap="flat">
            <a:solidFill>
              <a:srgbClr val="FFFFFF"/>
            </a:solidFill>
            <a:prstDash val="solid"/>
            <a:headEnd type="none" w="sm" len="sm"/>
            <a:tailEnd type="none" w="sm" len="sm"/>
          </a:ln>
        </p:spPr>
        <p:txBody>
          <a:bodyPr/>
          <a:lstStyle/>
          <a:p>
            <a:endParaRPr lang="en-US" sz="1200"/>
          </a:p>
        </p:txBody>
      </p:sp>
      <p:sp>
        <p:nvSpPr>
          <p:cNvPr id="11" name="Freeform 11"/>
          <p:cNvSpPr/>
          <p:nvPr/>
        </p:nvSpPr>
        <p:spPr>
          <a:xfrm rot="-4778663">
            <a:off x="6153860" y="-1831852"/>
            <a:ext cx="2458636" cy="2434049"/>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15" name="Picture 14" descr="A group of people wearing clothing&#10;&#10;Description automatically generated with medium confidence">
            <a:extLst>
              <a:ext uri="{FF2B5EF4-FFF2-40B4-BE49-F238E27FC236}">
                <a16:creationId xmlns:a16="http://schemas.microsoft.com/office/drawing/2014/main" id="{A0A26695-CBCD-9CD2-30FD-EE35B7CCBA5B}"/>
              </a:ext>
            </a:extLst>
          </p:cNvPr>
          <p:cNvPicPr>
            <a:picLocks noChangeAspect="1"/>
          </p:cNvPicPr>
          <p:nvPr/>
        </p:nvPicPr>
        <p:blipFill>
          <a:blip r:embed="rId7"/>
          <a:stretch>
            <a:fillRect/>
          </a:stretch>
        </p:blipFill>
        <p:spPr>
          <a:xfrm>
            <a:off x="235974" y="1612041"/>
            <a:ext cx="11720052" cy="2957396"/>
          </a:xfrm>
          <a:prstGeom prst="rect">
            <a:avLst/>
          </a:prstGeom>
        </p:spPr>
      </p:pic>
      <p:sp>
        <p:nvSpPr>
          <p:cNvPr id="16" name="TextBox 15">
            <a:extLst>
              <a:ext uri="{FF2B5EF4-FFF2-40B4-BE49-F238E27FC236}">
                <a16:creationId xmlns:a16="http://schemas.microsoft.com/office/drawing/2014/main" id="{AFA40F35-BC37-31FA-46CD-1A3C8907F703}"/>
              </a:ext>
            </a:extLst>
          </p:cNvPr>
          <p:cNvSpPr txBox="1"/>
          <p:nvPr/>
        </p:nvSpPr>
        <p:spPr>
          <a:xfrm>
            <a:off x="172910" y="4597718"/>
            <a:ext cx="2128854" cy="461665"/>
          </a:xfrm>
          <a:prstGeom prst="rect">
            <a:avLst/>
          </a:prstGeom>
          <a:noFill/>
        </p:spPr>
        <p:txBody>
          <a:bodyPr wrap="square" rtlCol="0">
            <a:spAutoFit/>
          </a:bodyPr>
          <a:lstStyle/>
          <a:p>
            <a:pPr algn="ctr"/>
            <a:r>
              <a:rPr lang="en-US" sz="2400" b="1">
                <a:solidFill>
                  <a:srgbClr val="1431B8"/>
                </a:solidFill>
              </a:rPr>
              <a:t>Teacher</a:t>
            </a:r>
          </a:p>
        </p:txBody>
      </p:sp>
      <p:sp>
        <p:nvSpPr>
          <p:cNvPr id="17" name="TextBox 16">
            <a:extLst>
              <a:ext uri="{FF2B5EF4-FFF2-40B4-BE49-F238E27FC236}">
                <a16:creationId xmlns:a16="http://schemas.microsoft.com/office/drawing/2014/main" id="{9064ED5E-FF0C-C91D-411A-9DACF60F2E1A}"/>
              </a:ext>
            </a:extLst>
          </p:cNvPr>
          <p:cNvSpPr txBox="1"/>
          <p:nvPr/>
        </p:nvSpPr>
        <p:spPr>
          <a:xfrm>
            <a:off x="2152567" y="4597718"/>
            <a:ext cx="2128854" cy="461665"/>
          </a:xfrm>
          <a:prstGeom prst="rect">
            <a:avLst/>
          </a:prstGeom>
          <a:noFill/>
        </p:spPr>
        <p:txBody>
          <a:bodyPr wrap="square" rtlCol="0">
            <a:spAutoFit/>
          </a:bodyPr>
          <a:lstStyle/>
          <a:p>
            <a:pPr algn="ctr"/>
            <a:r>
              <a:rPr lang="en-US" sz="2400" b="1">
                <a:solidFill>
                  <a:srgbClr val="1431B8"/>
                </a:solidFill>
              </a:rPr>
              <a:t>Custodian</a:t>
            </a:r>
          </a:p>
        </p:txBody>
      </p:sp>
      <p:sp>
        <p:nvSpPr>
          <p:cNvPr id="18" name="TextBox 17">
            <a:extLst>
              <a:ext uri="{FF2B5EF4-FFF2-40B4-BE49-F238E27FC236}">
                <a16:creationId xmlns:a16="http://schemas.microsoft.com/office/drawing/2014/main" id="{6EA53B6A-DD64-DD9F-213E-1C07CC817E99}"/>
              </a:ext>
            </a:extLst>
          </p:cNvPr>
          <p:cNvSpPr txBox="1"/>
          <p:nvPr/>
        </p:nvSpPr>
        <p:spPr>
          <a:xfrm>
            <a:off x="4179522" y="4597718"/>
            <a:ext cx="2128854" cy="461665"/>
          </a:xfrm>
          <a:prstGeom prst="rect">
            <a:avLst/>
          </a:prstGeom>
          <a:noFill/>
        </p:spPr>
        <p:txBody>
          <a:bodyPr wrap="square" rtlCol="0">
            <a:spAutoFit/>
          </a:bodyPr>
          <a:lstStyle/>
          <a:p>
            <a:pPr algn="ctr"/>
            <a:r>
              <a:rPr lang="en-US" sz="2400" b="1" dirty="0">
                <a:solidFill>
                  <a:srgbClr val="1431B8"/>
                </a:solidFill>
              </a:rPr>
              <a:t>Counselor</a:t>
            </a:r>
          </a:p>
        </p:txBody>
      </p:sp>
      <p:sp>
        <p:nvSpPr>
          <p:cNvPr id="19" name="TextBox 18">
            <a:extLst>
              <a:ext uri="{FF2B5EF4-FFF2-40B4-BE49-F238E27FC236}">
                <a16:creationId xmlns:a16="http://schemas.microsoft.com/office/drawing/2014/main" id="{A78EEF30-46FD-77F5-2D28-193AE1148322}"/>
              </a:ext>
            </a:extLst>
          </p:cNvPr>
          <p:cNvSpPr txBox="1"/>
          <p:nvPr/>
        </p:nvSpPr>
        <p:spPr>
          <a:xfrm>
            <a:off x="6143413" y="4597718"/>
            <a:ext cx="2128854" cy="461665"/>
          </a:xfrm>
          <a:prstGeom prst="rect">
            <a:avLst/>
          </a:prstGeom>
          <a:noFill/>
        </p:spPr>
        <p:txBody>
          <a:bodyPr wrap="square" rtlCol="0">
            <a:spAutoFit/>
          </a:bodyPr>
          <a:lstStyle/>
          <a:p>
            <a:pPr algn="ctr"/>
            <a:r>
              <a:rPr lang="en-US" sz="2400" b="1">
                <a:solidFill>
                  <a:srgbClr val="1431B8"/>
                </a:solidFill>
              </a:rPr>
              <a:t>Principal</a:t>
            </a:r>
          </a:p>
        </p:txBody>
      </p:sp>
      <p:sp>
        <p:nvSpPr>
          <p:cNvPr id="20" name="TextBox 19">
            <a:extLst>
              <a:ext uri="{FF2B5EF4-FFF2-40B4-BE49-F238E27FC236}">
                <a16:creationId xmlns:a16="http://schemas.microsoft.com/office/drawing/2014/main" id="{08C0DE5D-3949-B691-E146-04EC29548DFE}"/>
              </a:ext>
            </a:extLst>
          </p:cNvPr>
          <p:cNvSpPr txBox="1"/>
          <p:nvPr/>
        </p:nvSpPr>
        <p:spPr>
          <a:xfrm>
            <a:off x="8186134" y="4597718"/>
            <a:ext cx="2128854" cy="461665"/>
          </a:xfrm>
          <a:prstGeom prst="rect">
            <a:avLst/>
          </a:prstGeom>
          <a:noFill/>
        </p:spPr>
        <p:txBody>
          <a:bodyPr wrap="square" rtlCol="0">
            <a:spAutoFit/>
          </a:bodyPr>
          <a:lstStyle/>
          <a:p>
            <a:pPr algn="ctr"/>
            <a:r>
              <a:rPr lang="en-US" sz="2400" b="1">
                <a:solidFill>
                  <a:srgbClr val="1431B8"/>
                </a:solidFill>
              </a:rPr>
              <a:t>Librarian</a:t>
            </a:r>
          </a:p>
        </p:txBody>
      </p:sp>
      <p:sp>
        <p:nvSpPr>
          <p:cNvPr id="21" name="TextBox 20">
            <a:extLst>
              <a:ext uri="{FF2B5EF4-FFF2-40B4-BE49-F238E27FC236}">
                <a16:creationId xmlns:a16="http://schemas.microsoft.com/office/drawing/2014/main" id="{22506330-1E3B-6635-C6DB-775CF1B9700E}"/>
              </a:ext>
            </a:extLst>
          </p:cNvPr>
          <p:cNvSpPr txBox="1"/>
          <p:nvPr/>
        </p:nvSpPr>
        <p:spPr>
          <a:xfrm>
            <a:off x="10181559" y="4597718"/>
            <a:ext cx="2128854" cy="461665"/>
          </a:xfrm>
          <a:prstGeom prst="rect">
            <a:avLst/>
          </a:prstGeom>
          <a:noFill/>
        </p:spPr>
        <p:txBody>
          <a:bodyPr wrap="square" rtlCol="0">
            <a:spAutoFit/>
          </a:bodyPr>
          <a:lstStyle/>
          <a:p>
            <a:pPr algn="ctr"/>
            <a:r>
              <a:rPr lang="en-US" sz="2400" b="1">
                <a:solidFill>
                  <a:srgbClr val="1431B8"/>
                </a:solidFill>
              </a:rPr>
              <a:t>Coach</a:t>
            </a:r>
          </a:p>
        </p:txBody>
      </p:sp>
      <p:sp>
        <p:nvSpPr>
          <p:cNvPr id="23" name="TextBox 22">
            <a:extLst>
              <a:ext uri="{FF2B5EF4-FFF2-40B4-BE49-F238E27FC236}">
                <a16:creationId xmlns:a16="http://schemas.microsoft.com/office/drawing/2014/main" id="{F1B61813-4FEA-4DBC-336A-948D575860FE}"/>
              </a:ext>
            </a:extLst>
          </p:cNvPr>
          <p:cNvSpPr txBox="1"/>
          <p:nvPr/>
        </p:nvSpPr>
        <p:spPr>
          <a:xfrm>
            <a:off x="4281421" y="1047427"/>
            <a:ext cx="7005484" cy="646331"/>
          </a:xfrm>
          <a:prstGeom prst="rect">
            <a:avLst/>
          </a:prstGeom>
          <a:noFill/>
        </p:spPr>
        <p:txBody>
          <a:bodyPr wrap="square">
            <a:spAutoFit/>
          </a:bodyPr>
          <a:lstStyle/>
          <a:p>
            <a:r>
              <a:rPr lang="en-US" sz="3600" b="1" dirty="0">
                <a:solidFill>
                  <a:schemeClr val="accent6"/>
                </a:solidFill>
                <a:latin typeface="+mn-lt"/>
              </a:rPr>
              <a:t>Trusted Adults</a:t>
            </a:r>
            <a:endParaRPr lang="en-US" sz="3600" dirty="0">
              <a:solidFill>
                <a:schemeClr val="accent6"/>
              </a:solidFill>
            </a:endParaRPr>
          </a:p>
        </p:txBody>
      </p:sp>
    </p:spTree>
    <p:extLst>
      <p:ext uri="{BB962C8B-B14F-4D97-AF65-F5344CB8AC3E}">
        <p14:creationId xmlns:p14="http://schemas.microsoft.com/office/powerpoint/2010/main" val="248930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1464-4828-D7AF-B47F-9ADEAB2631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1BEA35-9DCA-17C3-0950-661F8A90527E}"/>
              </a:ext>
            </a:extLst>
          </p:cNvPr>
          <p:cNvSpPr>
            <a:spLocks noGrp="1"/>
          </p:cNvSpPr>
          <p:nvPr>
            <p:ph idx="1"/>
          </p:nvPr>
        </p:nvSpPr>
        <p:spPr/>
        <p:txBody>
          <a:bodyPr/>
          <a:lstStyle/>
          <a:p>
            <a:endParaRPr lang="en-US"/>
          </a:p>
        </p:txBody>
      </p:sp>
      <p:pic>
        <p:nvPicPr>
          <p:cNvPr id="4" name="Picture 3" descr="A picture containing text, stationary, writing implement&#10;&#10;Description automatically generated">
            <a:extLst>
              <a:ext uri="{FF2B5EF4-FFF2-40B4-BE49-F238E27FC236}">
                <a16:creationId xmlns:a16="http://schemas.microsoft.com/office/drawing/2014/main" id="{B46D30FD-CEAB-9ED4-80F1-4D5A90BC8615}"/>
              </a:ext>
            </a:extLst>
          </p:cNvPr>
          <p:cNvPicPr>
            <a:picLocks noChangeAspect="1"/>
          </p:cNvPicPr>
          <p:nvPr/>
        </p:nvPicPr>
        <p:blipFill rotWithShape="1">
          <a:blip r:embed="rId3"/>
          <a:srcRect t="25426" b="1258"/>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B331899-D7B1-B5B0-954D-A952B255D985}"/>
              </a:ext>
            </a:extLst>
          </p:cNvPr>
          <p:cNvSpPr/>
          <p:nvPr/>
        </p:nvSpPr>
        <p:spPr>
          <a:xfrm>
            <a:off x="442259" y="4334535"/>
            <a:ext cx="3314079" cy="222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a:extLst>
              <a:ext uri="{FF2B5EF4-FFF2-40B4-BE49-F238E27FC236}">
                <a16:creationId xmlns:a16="http://schemas.microsoft.com/office/drawing/2014/main" id="{11CC52DA-798F-354C-22FD-F9AE15E8FE77}"/>
              </a:ext>
            </a:extLst>
          </p:cNvPr>
          <p:cNvSpPr/>
          <p:nvPr/>
        </p:nvSpPr>
        <p:spPr>
          <a:xfrm>
            <a:off x="4381500" y="4326268"/>
            <a:ext cx="3314079" cy="222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3513AFD2-1F3C-9E03-8245-581BBFED5E0A}"/>
              </a:ext>
            </a:extLst>
          </p:cNvPr>
          <p:cNvSpPr/>
          <p:nvPr/>
        </p:nvSpPr>
        <p:spPr>
          <a:xfrm>
            <a:off x="8252759" y="4334535"/>
            <a:ext cx="3314079" cy="222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3">
            <a:extLst>
              <a:ext uri="{FF2B5EF4-FFF2-40B4-BE49-F238E27FC236}">
                <a16:creationId xmlns:a16="http://schemas.microsoft.com/office/drawing/2014/main" id="{B42ED228-1DDF-52E3-FC61-18A542EE4433}"/>
              </a:ext>
            </a:extLst>
          </p:cNvPr>
          <p:cNvSpPr/>
          <p:nvPr/>
        </p:nvSpPr>
        <p:spPr>
          <a:xfrm>
            <a:off x="0" y="-42906"/>
            <a:ext cx="12192000" cy="1367761"/>
          </a:xfrm>
          <a:custGeom>
            <a:avLst/>
            <a:gdLst/>
            <a:ahLst/>
            <a:cxnLst/>
            <a:rect l="l" t="t" r="r" b="b"/>
            <a:pathLst>
              <a:path w="18288000" h="4266462">
                <a:moveTo>
                  <a:pt x="0" y="0"/>
                </a:moveTo>
                <a:lnTo>
                  <a:pt x="18288000" y="0"/>
                </a:lnTo>
                <a:lnTo>
                  <a:pt x="18288000" y="4266462"/>
                </a:lnTo>
                <a:lnTo>
                  <a:pt x="0" y="4266462"/>
                </a:lnTo>
                <a:lnTo>
                  <a:pt x="0" y="0"/>
                </a:lnTo>
                <a:close/>
              </a:path>
            </a:pathLst>
          </a:custGeom>
          <a:blipFill>
            <a:blip r:embed="rId4"/>
            <a:stretch>
              <a:fillRect t="-137300" b="-338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itle 1">
            <a:extLst>
              <a:ext uri="{FF2B5EF4-FFF2-40B4-BE49-F238E27FC236}">
                <a16:creationId xmlns:a16="http://schemas.microsoft.com/office/drawing/2014/main" id="{AE0E1D0F-DD06-90D4-E290-26EB11ED3AF0}"/>
              </a:ext>
            </a:extLst>
          </p:cNvPr>
          <p:cNvSpPr txBox="1">
            <a:spLocks/>
          </p:cNvSpPr>
          <p:nvPr/>
        </p:nvSpPr>
        <p:spPr>
          <a:xfrm>
            <a:off x="838200" y="395399"/>
            <a:ext cx="10515600" cy="441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mn-lt"/>
              </a:rPr>
              <a:t>Draw what the three steps mean to you!</a:t>
            </a:r>
          </a:p>
        </p:txBody>
      </p:sp>
      <p:pic>
        <p:nvPicPr>
          <p:cNvPr id="3074" name="Picture 2" descr="A green sign with white text&#10;&#10;Description automatically generated">
            <a:extLst>
              <a:ext uri="{FF2B5EF4-FFF2-40B4-BE49-F238E27FC236}">
                <a16:creationId xmlns:a16="http://schemas.microsoft.com/office/drawing/2014/main" id="{0F12B12C-31B2-E3DA-C5E7-C8973D863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23" y="3594228"/>
            <a:ext cx="2997133" cy="132649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 green and blue rectangle with white text&#10;&#10;Description automatically generated">
            <a:extLst>
              <a:ext uri="{FF2B5EF4-FFF2-40B4-BE49-F238E27FC236}">
                <a16:creationId xmlns:a16="http://schemas.microsoft.com/office/drawing/2014/main" id="{1D3E7364-EF2C-DBAE-7232-496C984EE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561" y="3594228"/>
            <a:ext cx="2699026" cy="12282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blue sign with white text&#10;&#10;Description automatically generated">
            <a:extLst>
              <a:ext uri="{FF2B5EF4-FFF2-40B4-BE49-F238E27FC236}">
                <a16:creationId xmlns:a16="http://schemas.microsoft.com/office/drawing/2014/main" id="{AE9C25A1-1CAC-85B9-AB4C-C0FD576BE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1202" y="3666347"/>
            <a:ext cx="2891175" cy="127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006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txBody>
          <a:bodyPr/>
          <a:lstStyle/>
          <a:p>
            <a:endParaRPr lang="en-US" sz="1200"/>
          </a:p>
        </p:txBody>
      </p:sp>
      <p:grpSp>
        <p:nvGrpSpPr>
          <p:cNvPr id="3" name="Group 3"/>
          <p:cNvGrpSpPr/>
          <p:nvPr/>
        </p:nvGrpSpPr>
        <p:grpSpPr>
          <a:xfrm>
            <a:off x="-794554" y="685801"/>
            <a:ext cx="13781107" cy="4831659"/>
            <a:chOff x="0" y="0"/>
            <a:chExt cx="58189900" cy="20401392"/>
          </a:xfrm>
        </p:grpSpPr>
        <p:sp>
          <p:nvSpPr>
            <p:cNvPr id="4" name="Freeform 4"/>
            <p:cNvSpPr/>
            <p:nvPr/>
          </p:nvSpPr>
          <p:spPr>
            <a:xfrm>
              <a:off x="72390" y="72390"/>
              <a:ext cx="58045123" cy="20256613"/>
            </a:xfrm>
            <a:custGeom>
              <a:avLst/>
              <a:gdLst/>
              <a:ahLst/>
              <a:cxnLst/>
              <a:rect l="l" t="t" r="r" b="b"/>
              <a:pathLst>
                <a:path w="58045123" h="20256613">
                  <a:moveTo>
                    <a:pt x="0" y="0"/>
                  </a:moveTo>
                  <a:lnTo>
                    <a:pt x="58045123" y="0"/>
                  </a:lnTo>
                  <a:lnTo>
                    <a:pt x="58045123" y="20256613"/>
                  </a:lnTo>
                  <a:lnTo>
                    <a:pt x="0" y="20256613"/>
                  </a:lnTo>
                  <a:lnTo>
                    <a:pt x="0" y="0"/>
                  </a:lnTo>
                  <a:close/>
                </a:path>
              </a:pathLst>
            </a:custGeom>
            <a:solidFill>
              <a:srgbClr val="025738"/>
            </a:solidFill>
          </p:spPr>
          <p:txBody>
            <a:bodyPr/>
            <a:lstStyle/>
            <a:p>
              <a:endParaRPr lang="en-US" sz="1200"/>
            </a:p>
          </p:txBody>
        </p:sp>
        <p:sp>
          <p:nvSpPr>
            <p:cNvPr id="5" name="Freeform 5"/>
            <p:cNvSpPr/>
            <p:nvPr/>
          </p:nvSpPr>
          <p:spPr>
            <a:xfrm>
              <a:off x="0" y="0"/>
              <a:ext cx="58189899" cy="20401392"/>
            </a:xfrm>
            <a:custGeom>
              <a:avLst/>
              <a:gdLst/>
              <a:ahLst/>
              <a:cxnLst/>
              <a:rect l="l" t="t" r="r" b="b"/>
              <a:pathLst>
                <a:path w="58189899" h="20401392">
                  <a:moveTo>
                    <a:pt x="58045121" y="20256613"/>
                  </a:moveTo>
                  <a:lnTo>
                    <a:pt x="58189899" y="20256613"/>
                  </a:lnTo>
                  <a:lnTo>
                    <a:pt x="58189899" y="20401392"/>
                  </a:lnTo>
                  <a:lnTo>
                    <a:pt x="58045121" y="20401392"/>
                  </a:lnTo>
                  <a:lnTo>
                    <a:pt x="58045121" y="20256613"/>
                  </a:lnTo>
                  <a:close/>
                  <a:moveTo>
                    <a:pt x="0" y="144780"/>
                  </a:moveTo>
                  <a:lnTo>
                    <a:pt x="144780" y="144780"/>
                  </a:lnTo>
                  <a:lnTo>
                    <a:pt x="144780" y="20256613"/>
                  </a:lnTo>
                  <a:lnTo>
                    <a:pt x="0" y="20256613"/>
                  </a:lnTo>
                  <a:lnTo>
                    <a:pt x="0" y="144780"/>
                  </a:lnTo>
                  <a:close/>
                  <a:moveTo>
                    <a:pt x="0" y="20256613"/>
                  </a:moveTo>
                  <a:lnTo>
                    <a:pt x="144780" y="20256613"/>
                  </a:lnTo>
                  <a:lnTo>
                    <a:pt x="144780" y="20401392"/>
                  </a:lnTo>
                  <a:lnTo>
                    <a:pt x="0" y="20401392"/>
                  </a:lnTo>
                  <a:lnTo>
                    <a:pt x="0" y="20256613"/>
                  </a:lnTo>
                  <a:close/>
                  <a:moveTo>
                    <a:pt x="58045121" y="144780"/>
                  </a:moveTo>
                  <a:lnTo>
                    <a:pt x="58189899" y="144780"/>
                  </a:lnTo>
                  <a:lnTo>
                    <a:pt x="58189899" y="20256613"/>
                  </a:lnTo>
                  <a:lnTo>
                    <a:pt x="58045121" y="20256613"/>
                  </a:lnTo>
                  <a:lnTo>
                    <a:pt x="58045121" y="144780"/>
                  </a:lnTo>
                  <a:close/>
                  <a:moveTo>
                    <a:pt x="144780" y="20256613"/>
                  </a:moveTo>
                  <a:lnTo>
                    <a:pt x="58045121" y="20256613"/>
                  </a:lnTo>
                  <a:lnTo>
                    <a:pt x="58045121" y="20401392"/>
                  </a:lnTo>
                  <a:lnTo>
                    <a:pt x="144780" y="20401392"/>
                  </a:lnTo>
                  <a:lnTo>
                    <a:pt x="144780" y="20256613"/>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901412" y="919992"/>
            <a:ext cx="13994825" cy="4363275"/>
            <a:chOff x="0" y="0"/>
            <a:chExt cx="55711059" cy="17369467"/>
          </a:xfrm>
        </p:grpSpPr>
        <p:sp>
          <p:nvSpPr>
            <p:cNvPr id="7" name="Freeform 7"/>
            <p:cNvSpPr/>
            <p:nvPr/>
          </p:nvSpPr>
          <p:spPr>
            <a:xfrm>
              <a:off x="72390" y="72390"/>
              <a:ext cx="55566279" cy="17224688"/>
            </a:xfrm>
            <a:custGeom>
              <a:avLst/>
              <a:gdLst/>
              <a:ahLst/>
              <a:cxnLst/>
              <a:rect l="l" t="t" r="r" b="b"/>
              <a:pathLst>
                <a:path w="55566279" h="17224688">
                  <a:moveTo>
                    <a:pt x="0" y="0"/>
                  </a:moveTo>
                  <a:lnTo>
                    <a:pt x="55566279" y="0"/>
                  </a:lnTo>
                  <a:lnTo>
                    <a:pt x="55566279" y="17224688"/>
                  </a:lnTo>
                  <a:lnTo>
                    <a:pt x="0" y="17224688"/>
                  </a:lnTo>
                  <a:lnTo>
                    <a:pt x="0" y="0"/>
                  </a:lnTo>
                  <a:close/>
                </a:path>
              </a:pathLst>
            </a:custGeom>
            <a:solidFill>
              <a:srgbClr val="FFFFFF"/>
            </a:solidFill>
          </p:spPr>
          <p:txBody>
            <a:bodyPr/>
            <a:lstStyle/>
            <a:p>
              <a:endParaRPr lang="en-US" sz="1200"/>
            </a:p>
          </p:txBody>
        </p:sp>
        <p:sp>
          <p:nvSpPr>
            <p:cNvPr id="8" name="Freeform 8"/>
            <p:cNvSpPr/>
            <p:nvPr/>
          </p:nvSpPr>
          <p:spPr>
            <a:xfrm>
              <a:off x="0" y="0"/>
              <a:ext cx="55711061" cy="17369467"/>
            </a:xfrm>
            <a:custGeom>
              <a:avLst/>
              <a:gdLst/>
              <a:ahLst/>
              <a:cxnLst/>
              <a:rect l="l" t="t" r="r" b="b"/>
              <a:pathLst>
                <a:path w="55711061" h="17369467">
                  <a:moveTo>
                    <a:pt x="55566277" y="17224688"/>
                  </a:moveTo>
                  <a:lnTo>
                    <a:pt x="55711061" y="17224688"/>
                  </a:lnTo>
                  <a:lnTo>
                    <a:pt x="55711061" y="17369467"/>
                  </a:lnTo>
                  <a:lnTo>
                    <a:pt x="55566277" y="17369467"/>
                  </a:lnTo>
                  <a:lnTo>
                    <a:pt x="55566277" y="17224688"/>
                  </a:lnTo>
                  <a:close/>
                  <a:moveTo>
                    <a:pt x="0" y="144780"/>
                  </a:moveTo>
                  <a:lnTo>
                    <a:pt x="144780" y="144780"/>
                  </a:lnTo>
                  <a:lnTo>
                    <a:pt x="144780" y="17224688"/>
                  </a:lnTo>
                  <a:lnTo>
                    <a:pt x="0" y="17224688"/>
                  </a:lnTo>
                  <a:lnTo>
                    <a:pt x="0" y="144780"/>
                  </a:lnTo>
                  <a:close/>
                  <a:moveTo>
                    <a:pt x="0" y="17224688"/>
                  </a:moveTo>
                  <a:lnTo>
                    <a:pt x="144780" y="17224688"/>
                  </a:lnTo>
                  <a:lnTo>
                    <a:pt x="144780" y="17369467"/>
                  </a:lnTo>
                  <a:lnTo>
                    <a:pt x="0" y="17369467"/>
                  </a:lnTo>
                  <a:lnTo>
                    <a:pt x="0" y="17224688"/>
                  </a:lnTo>
                  <a:close/>
                  <a:moveTo>
                    <a:pt x="55566277" y="144780"/>
                  </a:moveTo>
                  <a:lnTo>
                    <a:pt x="55711061" y="144780"/>
                  </a:lnTo>
                  <a:lnTo>
                    <a:pt x="55711061" y="17224688"/>
                  </a:lnTo>
                  <a:lnTo>
                    <a:pt x="55566277" y="17224688"/>
                  </a:lnTo>
                  <a:lnTo>
                    <a:pt x="55566277" y="144780"/>
                  </a:lnTo>
                  <a:close/>
                  <a:moveTo>
                    <a:pt x="144780" y="17224688"/>
                  </a:moveTo>
                  <a:lnTo>
                    <a:pt x="55566277" y="17224688"/>
                  </a:lnTo>
                  <a:lnTo>
                    <a:pt x="55566277" y="17369467"/>
                  </a:lnTo>
                  <a:lnTo>
                    <a:pt x="144780" y="17369467"/>
                  </a:lnTo>
                  <a:lnTo>
                    <a:pt x="144780" y="17224688"/>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txBody>
            <a:bodyPr/>
            <a:lstStyle/>
            <a:p>
              <a:endParaRPr lang="en-US" sz="1200"/>
            </a:p>
          </p:txBody>
        </p:sp>
      </p:grpSp>
      <p:sp>
        <p:nvSpPr>
          <p:cNvPr id="9" name="Freeform 9"/>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a:stretch>
          </a:blipFill>
        </p:spPr>
        <p:txBody>
          <a:bodyPr/>
          <a:lstStyle/>
          <a:p>
            <a:endParaRPr lang="en-US" sz="1200"/>
          </a:p>
        </p:txBody>
      </p:sp>
      <p:sp>
        <p:nvSpPr>
          <p:cNvPr id="10" name="AutoShape 10"/>
          <p:cNvSpPr/>
          <p:nvPr/>
        </p:nvSpPr>
        <p:spPr>
          <a:xfrm flipV="1">
            <a:off x="-92039" y="6411768"/>
            <a:ext cx="9509013" cy="12700"/>
          </a:xfrm>
          <a:prstGeom prst="line">
            <a:avLst/>
          </a:prstGeom>
          <a:ln w="38100" cap="flat">
            <a:solidFill>
              <a:srgbClr val="FFFFFF"/>
            </a:solidFill>
            <a:prstDash val="solid"/>
            <a:headEnd type="none" w="sm" len="sm"/>
            <a:tailEnd type="none" w="sm" len="sm"/>
          </a:ln>
        </p:spPr>
        <p:txBody>
          <a:bodyPr/>
          <a:lstStyle/>
          <a:p>
            <a:endParaRPr lang="en-US" sz="1200"/>
          </a:p>
        </p:txBody>
      </p:sp>
      <p:sp>
        <p:nvSpPr>
          <p:cNvPr id="11" name="Freeform 11"/>
          <p:cNvSpPr/>
          <p:nvPr/>
        </p:nvSpPr>
        <p:spPr>
          <a:xfrm rot="-4778663">
            <a:off x="6153860" y="-1831852"/>
            <a:ext cx="2458636" cy="2434049"/>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3" name="TextBox 13"/>
          <p:cNvSpPr txBox="1"/>
          <p:nvPr/>
        </p:nvSpPr>
        <p:spPr>
          <a:xfrm>
            <a:off x="4662467" y="3102324"/>
            <a:ext cx="6407162" cy="2051844"/>
          </a:xfrm>
          <a:prstGeom prst="rect">
            <a:avLst/>
          </a:prstGeom>
        </p:spPr>
        <p:txBody>
          <a:bodyPr lIns="0" tIns="0" rIns="0" bIns="0" rtlCol="0" anchor="t">
            <a:spAutoFit/>
          </a:bodyPr>
          <a:lstStyle/>
          <a:p>
            <a:pPr algn="ctr">
              <a:lnSpc>
                <a:spcPts val="4000"/>
              </a:lnSpc>
              <a:spcBef>
                <a:spcPct val="0"/>
              </a:spcBef>
            </a:pPr>
            <a:r>
              <a:rPr lang="en-US" sz="3334" dirty="0">
                <a:solidFill>
                  <a:srgbClr val="000000"/>
                </a:solidFill>
                <a:latin typeface="Handyman"/>
              </a:rPr>
              <a:t>If you’re not sure if you noticed a warning sign or threat, always seek a Trusted Adult for help! Safety first always.</a:t>
            </a:r>
          </a:p>
        </p:txBody>
      </p:sp>
      <p:sp>
        <p:nvSpPr>
          <p:cNvPr id="14" name="Freeform 14"/>
          <p:cNvSpPr/>
          <p:nvPr/>
        </p:nvSpPr>
        <p:spPr>
          <a:xfrm>
            <a:off x="685800" y="1247363"/>
            <a:ext cx="3492293" cy="6077523"/>
          </a:xfrm>
          <a:custGeom>
            <a:avLst/>
            <a:gdLst/>
            <a:ahLst/>
            <a:cxnLst/>
            <a:rect l="l" t="t" r="r" b="b"/>
            <a:pathLst>
              <a:path w="5238440" h="9116284">
                <a:moveTo>
                  <a:pt x="0" y="0"/>
                </a:moveTo>
                <a:lnTo>
                  <a:pt x="5238440" y="0"/>
                </a:lnTo>
                <a:lnTo>
                  <a:pt x="5238440" y="9116284"/>
                </a:lnTo>
                <a:lnTo>
                  <a:pt x="0" y="9116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pic>
        <p:nvPicPr>
          <p:cNvPr id="16" name="Picture 15">
            <a:extLst>
              <a:ext uri="{FF2B5EF4-FFF2-40B4-BE49-F238E27FC236}">
                <a16:creationId xmlns:a16="http://schemas.microsoft.com/office/drawing/2014/main" id="{95555747-EDA9-3C9F-EC35-152957F4F588}"/>
              </a:ext>
            </a:extLst>
          </p:cNvPr>
          <p:cNvPicPr>
            <a:picLocks noChangeAspect="1"/>
          </p:cNvPicPr>
          <p:nvPr/>
        </p:nvPicPr>
        <p:blipFill>
          <a:blip r:embed="rId9"/>
          <a:stretch>
            <a:fillRect/>
          </a:stretch>
        </p:blipFill>
        <p:spPr>
          <a:xfrm>
            <a:off x="5470963" y="1390481"/>
            <a:ext cx="4587469" cy="14656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txBody>
          <a:bodyPr/>
          <a:lstStyle/>
          <a:p>
            <a:endParaRPr lang="en-US" sz="1200"/>
          </a:p>
        </p:txBody>
      </p:sp>
      <p:grpSp>
        <p:nvGrpSpPr>
          <p:cNvPr id="3" name="Group 3"/>
          <p:cNvGrpSpPr/>
          <p:nvPr/>
        </p:nvGrpSpPr>
        <p:grpSpPr>
          <a:xfrm>
            <a:off x="1516718" y="685800"/>
            <a:ext cx="9655581" cy="5035286"/>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txBody>
            <a:bodyPr/>
            <a:lstStyle/>
            <a:p>
              <a:endParaRPr lang="en-US" sz="1200"/>
            </a:p>
          </p:txBody>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1695770" y="846336"/>
            <a:ext cx="9297478" cy="4714214"/>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sz="1200"/>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sz="1200"/>
            </a:p>
          </p:txBody>
        </p:sp>
      </p:grpSp>
      <p:sp>
        <p:nvSpPr>
          <p:cNvPr id="9" name="TextBox 9"/>
          <p:cNvSpPr txBox="1"/>
          <p:nvPr/>
        </p:nvSpPr>
        <p:spPr>
          <a:xfrm>
            <a:off x="2338425" y="2540062"/>
            <a:ext cx="7976871" cy="2051844"/>
          </a:xfrm>
          <a:prstGeom prst="rect">
            <a:avLst/>
          </a:prstGeom>
        </p:spPr>
        <p:txBody>
          <a:bodyPr wrap="square" lIns="0" tIns="0" rIns="0" bIns="0" rtlCol="0" anchor="t">
            <a:spAutoFit/>
          </a:bodyPr>
          <a:lstStyle/>
          <a:p>
            <a:pPr algn="ctr">
              <a:lnSpc>
                <a:spcPts val="4000"/>
              </a:lnSpc>
            </a:pPr>
            <a:r>
              <a:rPr lang="en-US" sz="3300" dirty="0">
                <a:solidFill>
                  <a:srgbClr val="000000"/>
                </a:solidFill>
                <a:latin typeface="Handyman Bold"/>
              </a:rPr>
              <a:t>Teach someone else the three </a:t>
            </a:r>
            <a:r>
              <a:rPr lang="en-US" sz="3300" i="1" dirty="0">
                <a:solidFill>
                  <a:srgbClr val="000000"/>
                </a:solidFill>
                <a:latin typeface="Handyman Bold"/>
              </a:rPr>
              <a:t>Say Something</a:t>
            </a:r>
            <a:r>
              <a:rPr lang="en-US" sz="3300" dirty="0">
                <a:solidFill>
                  <a:srgbClr val="000000"/>
                </a:solidFill>
                <a:latin typeface="Handyman Bold"/>
              </a:rPr>
              <a:t> steps! Write the steps down today and leave them somewhere outside of your classroom so others can learn them, too.</a:t>
            </a:r>
          </a:p>
        </p:txBody>
      </p:sp>
      <p:sp>
        <p:nvSpPr>
          <p:cNvPr id="11" name="Freeform 11"/>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a:stretch>
          </a:blipFill>
        </p:spPr>
        <p:txBody>
          <a:bodyPr/>
          <a:lstStyle/>
          <a:p>
            <a:endParaRPr lang="en-US" sz="1200"/>
          </a:p>
        </p:txBody>
      </p:sp>
      <p:sp>
        <p:nvSpPr>
          <p:cNvPr id="12" name="AutoShape 12"/>
          <p:cNvSpPr/>
          <p:nvPr/>
        </p:nvSpPr>
        <p:spPr>
          <a:xfrm flipV="1">
            <a:off x="-92039" y="6411768"/>
            <a:ext cx="9509013" cy="12700"/>
          </a:xfrm>
          <a:prstGeom prst="line">
            <a:avLst/>
          </a:prstGeom>
          <a:ln w="38100" cap="flat">
            <a:solidFill>
              <a:srgbClr val="FFFFFF"/>
            </a:solidFill>
            <a:prstDash val="solid"/>
            <a:headEnd type="none" w="sm" len="sm"/>
            <a:tailEnd type="none" w="sm" len="sm"/>
          </a:ln>
        </p:spPr>
        <p:txBody>
          <a:bodyPr/>
          <a:lstStyle/>
          <a:p>
            <a:endParaRPr lang="en-US" sz="1200"/>
          </a:p>
        </p:txBody>
      </p:sp>
      <p:sp>
        <p:nvSpPr>
          <p:cNvPr id="13" name="Freeform 13"/>
          <p:cNvSpPr/>
          <p:nvPr/>
        </p:nvSpPr>
        <p:spPr>
          <a:xfrm>
            <a:off x="-79635" y="2938387"/>
            <a:ext cx="2657735" cy="4459533"/>
          </a:xfrm>
          <a:custGeom>
            <a:avLst/>
            <a:gdLst/>
            <a:ahLst/>
            <a:cxnLst/>
            <a:rect l="l" t="t" r="r" b="b"/>
            <a:pathLst>
              <a:path w="4522361" h="6885388">
                <a:moveTo>
                  <a:pt x="0" y="0"/>
                </a:moveTo>
                <a:lnTo>
                  <a:pt x="4522361" y="0"/>
                </a:lnTo>
                <a:lnTo>
                  <a:pt x="4522361" y="6885388"/>
                </a:lnTo>
                <a:lnTo>
                  <a:pt x="0" y="6885388"/>
                </a:lnTo>
                <a:lnTo>
                  <a:pt x="0" y="0"/>
                </a:lnTo>
                <a:close/>
              </a:path>
            </a:pathLst>
          </a:custGeom>
          <a:blipFill>
            <a:blip r:embed="rId5"/>
            <a:stretch>
              <a:fillRect/>
            </a:stretch>
          </a:blipFill>
        </p:spPr>
        <p:txBody>
          <a:bodyPr/>
          <a:lstStyle/>
          <a:p>
            <a:endParaRPr lang="en-US" sz="1200"/>
          </a:p>
        </p:txBody>
      </p:sp>
      <p:pic>
        <p:nvPicPr>
          <p:cNvPr id="17" name="Picture 16">
            <a:extLst>
              <a:ext uri="{FF2B5EF4-FFF2-40B4-BE49-F238E27FC236}">
                <a16:creationId xmlns:a16="http://schemas.microsoft.com/office/drawing/2014/main" id="{1D1585D0-0AA3-B303-992A-DB0C1774B411}"/>
              </a:ext>
            </a:extLst>
          </p:cNvPr>
          <p:cNvPicPr>
            <a:picLocks noChangeAspect="1"/>
          </p:cNvPicPr>
          <p:nvPr/>
        </p:nvPicPr>
        <p:blipFill>
          <a:blip r:embed="rId6"/>
          <a:stretch>
            <a:fillRect/>
          </a:stretch>
        </p:blipFill>
        <p:spPr>
          <a:xfrm>
            <a:off x="2935272" y="1009095"/>
            <a:ext cx="6562830" cy="12043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txBody>
          <a:bodyPr/>
          <a:lstStyle/>
          <a:p>
            <a:endParaRPr lang="en-US" sz="1200"/>
          </a:p>
        </p:txBody>
      </p:sp>
      <p:grpSp>
        <p:nvGrpSpPr>
          <p:cNvPr id="3" name="Group 3"/>
          <p:cNvGrpSpPr/>
          <p:nvPr/>
        </p:nvGrpSpPr>
        <p:grpSpPr>
          <a:xfrm>
            <a:off x="-794554" y="685801"/>
            <a:ext cx="13781107" cy="4831659"/>
            <a:chOff x="0" y="0"/>
            <a:chExt cx="58189900" cy="20401392"/>
          </a:xfrm>
        </p:grpSpPr>
        <p:sp>
          <p:nvSpPr>
            <p:cNvPr id="4" name="Freeform 4"/>
            <p:cNvSpPr/>
            <p:nvPr/>
          </p:nvSpPr>
          <p:spPr>
            <a:xfrm>
              <a:off x="72390" y="72390"/>
              <a:ext cx="58045123" cy="20256613"/>
            </a:xfrm>
            <a:custGeom>
              <a:avLst/>
              <a:gdLst/>
              <a:ahLst/>
              <a:cxnLst/>
              <a:rect l="l" t="t" r="r" b="b"/>
              <a:pathLst>
                <a:path w="58045123" h="20256613">
                  <a:moveTo>
                    <a:pt x="0" y="0"/>
                  </a:moveTo>
                  <a:lnTo>
                    <a:pt x="58045123" y="0"/>
                  </a:lnTo>
                  <a:lnTo>
                    <a:pt x="58045123" y="20256613"/>
                  </a:lnTo>
                  <a:lnTo>
                    <a:pt x="0" y="20256613"/>
                  </a:lnTo>
                  <a:lnTo>
                    <a:pt x="0" y="0"/>
                  </a:lnTo>
                  <a:close/>
                </a:path>
              </a:pathLst>
            </a:custGeom>
            <a:solidFill>
              <a:srgbClr val="025738"/>
            </a:solidFill>
          </p:spPr>
          <p:txBody>
            <a:bodyPr/>
            <a:lstStyle/>
            <a:p>
              <a:endParaRPr lang="en-US" sz="1200"/>
            </a:p>
          </p:txBody>
        </p:sp>
        <p:sp>
          <p:nvSpPr>
            <p:cNvPr id="5" name="Freeform 5"/>
            <p:cNvSpPr/>
            <p:nvPr/>
          </p:nvSpPr>
          <p:spPr>
            <a:xfrm>
              <a:off x="0" y="0"/>
              <a:ext cx="58189899" cy="20401392"/>
            </a:xfrm>
            <a:custGeom>
              <a:avLst/>
              <a:gdLst/>
              <a:ahLst/>
              <a:cxnLst/>
              <a:rect l="l" t="t" r="r" b="b"/>
              <a:pathLst>
                <a:path w="58189899" h="20401392">
                  <a:moveTo>
                    <a:pt x="58045121" y="20256613"/>
                  </a:moveTo>
                  <a:lnTo>
                    <a:pt x="58189899" y="20256613"/>
                  </a:lnTo>
                  <a:lnTo>
                    <a:pt x="58189899" y="20401392"/>
                  </a:lnTo>
                  <a:lnTo>
                    <a:pt x="58045121" y="20401392"/>
                  </a:lnTo>
                  <a:lnTo>
                    <a:pt x="58045121" y="20256613"/>
                  </a:lnTo>
                  <a:close/>
                  <a:moveTo>
                    <a:pt x="0" y="144780"/>
                  </a:moveTo>
                  <a:lnTo>
                    <a:pt x="144780" y="144780"/>
                  </a:lnTo>
                  <a:lnTo>
                    <a:pt x="144780" y="20256613"/>
                  </a:lnTo>
                  <a:lnTo>
                    <a:pt x="0" y="20256613"/>
                  </a:lnTo>
                  <a:lnTo>
                    <a:pt x="0" y="144780"/>
                  </a:lnTo>
                  <a:close/>
                  <a:moveTo>
                    <a:pt x="0" y="20256613"/>
                  </a:moveTo>
                  <a:lnTo>
                    <a:pt x="144780" y="20256613"/>
                  </a:lnTo>
                  <a:lnTo>
                    <a:pt x="144780" y="20401392"/>
                  </a:lnTo>
                  <a:lnTo>
                    <a:pt x="0" y="20401392"/>
                  </a:lnTo>
                  <a:lnTo>
                    <a:pt x="0" y="20256613"/>
                  </a:lnTo>
                  <a:close/>
                  <a:moveTo>
                    <a:pt x="58045121" y="144780"/>
                  </a:moveTo>
                  <a:lnTo>
                    <a:pt x="58189899" y="144780"/>
                  </a:lnTo>
                  <a:lnTo>
                    <a:pt x="58189899" y="20256613"/>
                  </a:lnTo>
                  <a:lnTo>
                    <a:pt x="58045121" y="20256613"/>
                  </a:lnTo>
                  <a:lnTo>
                    <a:pt x="58045121" y="144780"/>
                  </a:lnTo>
                  <a:close/>
                  <a:moveTo>
                    <a:pt x="144780" y="20256613"/>
                  </a:moveTo>
                  <a:lnTo>
                    <a:pt x="58045121" y="20256613"/>
                  </a:lnTo>
                  <a:lnTo>
                    <a:pt x="58045121" y="20401392"/>
                  </a:lnTo>
                  <a:lnTo>
                    <a:pt x="144780" y="20401392"/>
                  </a:lnTo>
                  <a:lnTo>
                    <a:pt x="144780" y="20256613"/>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901412" y="919992"/>
            <a:ext cx="13994825" cy="4363275"/>
            <a:chOff x="0" y="0"/>
            <a:chExt cx="55711059" cy="17369467"/>
          </a:xfrm>
        </p:grpSpPr>
        <p:sp>
          <p:nvSpPr>
            <p:cNvPr id="7" name="Freeform 7"/>
            <p:cNvSpPr/>
            <p:nvPr/>
          </p:nvSpPr>
          <p:spPr>
            <a:xfrm>
              <a:off x="72390" y="72390"/>
              <a:ext cx="55566279" cy="17224688"/>
            </a:xfrm>
            <a:custGeom>
              <a:avLst/>
              <a:gdLst/>
              <a:ahLst/>
              <a:cxnLst/>
              <a:rect l="l" t="t" r="r" b="b"/>
              <a:pathLst>
                <a:path w="55566279" h="17224688">
                  <a:moveTo>
                    <a:pt x="0" y="0"/>
                  </a:moveTo>
                  <a:lnTo>
                    <a:pt x="55566279" y="0"/>
                  </a:lnTo>
                  <a:lnTo>
                    <a:pt x="55566279" y="17224688"/>
                  </a:lnTo>
                  <a:lnTo>
                    <a:pt x="0" y="17224688"/>
                  </a:lnTo>
                  <a:lnTo>
                    <a:pt x="0" y="0"/>
                  </a:lnTo>
                  <a:close/>
                </a:path>
              </a:pathLst>
            </a:custGeom>
            <a:solidFill>
              <a:srgbClr val="FFFFFF"/>
            </a:solidFill>
          </p:spPr>
          <p:txBody>
            <a:bodyPr/>
            <a:lstStyle/>
            <a:p>
              <a:endParaRPr lang="en-US" sz="1200"/>
            </a:p>
          </p:txBody>
        </p:sp>
        <p:sp>
          <p:nvSpPr>
            <p:cNvPr id="8" name="Freeform 8"/>
            <p:cNvSpPr/>
            <p:nvPr/>
          </p:nvSpPr>
          <p:spPr>
            <a:xfrm>
              <a:off x="0" y="0"/>
              <a:ext cx="55711061" cy="17369467"/>
            </a:xfrm>
            <a:custGeom>
              <a:avLst/>
              <a:gdLst/>
              <a:ahLst/>
              <a:cxnLst/>
              <a:rect l="l" t="t" r="r" b="b"/>
              <a:pathLst>
                <a:path w="55711061" h="17369467">
                  <a:moveTo>
                    <a:pt x="55566277" y="17224688"/>
                  </a:moveTo>
                  <a:lnTo>
                    <a:pt x="55711061" y="17224688"/>
                  </a:lnTo>
                  <a:lnTo>
                    <a:pt x="55711061" y="17369467"/>
                  </a:lnTo>
                  <a:lnTo>
                    <a:pt x="55566277" y="17369467"/>
                  </a:lnTo>
                  <a:lnTo>
                    <a:pt x="55566277" y="17224688"/>
                  </a:lnTo>
                  <a:close/>
                  <a:moveTo>
                    <a:pt x="0" y="144780"/>
                  </a:moveTo>
                  <a:lnTo>
                    <a:pt x="144780" y="144780"/>
                  </a:lnTo>
                  <a:lnTo>
                    <a:pt x="144780" y="17224688"/>
                  </a:lnTo>
                  <a:lnTo>
                    <a:pt x="0" y="17224688"/>
                  </a:lnTo>
                  <a:lnTo>
                    <a:pt x="0" y="144780"/>
                  </a:lnTo>
                  <a:close/>
                  <a:moveTo>
                    <a:pt x="0" y="17224688"/>
                  </a:moveTo>
                  <a:lnTo>
                    <a:pt x="144780" y="17224688"/>
                  </a:lnTo>
                  <a:lnTo>
                    <a:pt x="144780" y="17369467"/>
                  </a:lnTo>
                  <a:lnTo>
                    <a:pt x="0" y="17369467"/>
                  </a:lnTo>
                  <a:lnTo>
                    <a:pt x="0" y="17224688"/>
                  </a:lnTo>
                  <a:close/>
                  <a:moveTo>
                    <a:pt x="55566277" y="144780"/>
                  </a:moveTo>
                  <a:lnTo>
                    <a:pt x="55711061" y="144780"/>
                  </a:lnTo>
                  <a:lnTo>
                    <a:pt x="55711061" y="17224688"/>
                  </a:lnTo>
                  <a:lnTo>
                    <a:pt x="55566277" y="17224688"/>
                  </a:lnTo>
                  <a:lnTo>
                    <a:pt x="55566277" y="144780"/>
                  </a:lnTo>
                  <a:close/>
                  <a:moveTo>
                    <a:pt x="144780" y="17224688"/>
                  </a:moveTo>
                  <a:lnTo>
                    <a:pt x="55566277" y="17224688"/>
                  </a:lnTo>
                  <a:lnTo>
                    <a:pt x="55566277" y="17369467"/>
                  </a:lnTo>
                  <a:lnTo>
                    <a:pt x="144780" y="17369467"/>
                  </a:lnTo>
                  <a:lnTo>
                    <a:pt x="144780" y="17224688"/>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txBody>
            <a:bodyPr/>
            <a:lstStyle/>
            <a:p>
              <a:endParaRPr lang="en-US" sz="1200"/>
            </a:p>
          </p:txBody>
        </p:sp>
      </p:grpSp>
      <p:sp>
        <p:nvSpPr>
          <p:cNvPr id="9" name="Freeform 9"/>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a:stretch>
          </a:blipFill>
        </p:spPr>
        <p:txBody>
          <a:bodyPr/>
          <a:lstStyle/>
          <a:p>
            <a:endParaRPr lang="en-US" sz="1200"/>
          </a:p>
        </p:txBody>
      </p:sp>
      <p:sp>
        <p:nvSpPr>
          <p:cNvPr id="10" name="AutoShape 10"/>
          <p:cNvSpPr/>
          <p:nvPr/>
        </p:nvSpPr>
        <p:spPr>
          <a:xfrm flipV="1">
            <a:off x="-92039" y="6411768"/>
            <a:ext cx="9509013" cy="12700"/>
          </a:xfrm>
          <a:prstGeom prst="line">
            <a:avLst/>
          </a:prstGeom>
          <a:ln w="38100" cap="flat">
            <a:solidFill>
              <a:srgbClr val="FFFFFF"/>
            </a:solidFill>
            <a:prstDash val="solid"/>
            <a:headEnd type="none" w="sm" len="sm"/>
            <a:tailEnd type="none" w="sm" len="sm"/>
          </a:ln>
        </p:spPr>
        <p:txBody>
          <a:bodyPr/>
          <a:lstStyle/>
          <a:p>
            <a:endParaRPr lang="en-US" sz="1200"/>
          </a:p>
        </p:txBody>
      </p:sp>
      <p:sp>
        <p:nvSpPr>
          <p:cNvPr id="11" name="Freeform 11"/>
          <p:cNvSpPr/>
          <p:nvPr/>
        </p:nvSpPr>
        <p:spPr>
          <a:xfrm rot="-4778663">
            <a:off x="6153860" y="-1831852"/>
            <a:ext cx="2458636" cy="2434049"/>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4" name="Freeform 14"/>
          <p:cNvSpPr/>
          <p:nvPr/>
        </p:nvSpPr>
        <p:spPr>
          <a:xfrm>
            <a:off x="685800" y="1247363"/>
            <a:ext cx="3492293" cy="6077523"/>
          </a:xfrm>
          <a:custGeom>
            <a:avLst/>
            <a:gdLst/>
            <a:ahLst/>
            <a:cxnLst/>
            <a:rect l="l" t="t" r="r" b="b"/>
            <a:pathLst>
              <a:path w="5238440" h="9116284">
                <a:moveTo>
                  <a:pt x="0" y="0"/>
                </a:moveTo>
                <a:lnTo>
                  <a:pt x="5238440" y="0"/>
                </a:lnTo>
                <a:lnTo>
                  <a:pt x="5238440" y="9116284"/>
                </a:lnTo>
                <a:lnTo>
                  <a:pt x="0" y="9116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pic>
        <p:nvPicPr>
          <p:cNvPr id="15" name="Picture 14" descr="A white background with black border&#10;&#10;Description automatically generated">
            <a:extLst>
              <a:ext uri="{FF2B5EF4-FFF2-40B4-BE49-F238E27FC236}">
                <a16:creationId xmlns:a16="http://schemas.microsoft.com/office/drawing/2014/main" id="{90AD5C55-522E-91C2-E178-7119C00260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4950" y="2190768"/>
            <a:ext cx="7221249" cy="2780987"/>
          </a:xfrm>
          <a:prstGeom prst="rect">
            <a:avLst/>
          </a:prstGeom>
        </p:spPr>
      </p:pic>
      <p:sp>
        <p:nvSpPr>
          <p:cNvPr id="16" name="TextBox 15">
            <a:extLst>
              <a:ext uri="{FF2B5EF4-FFF2-40B4-BE49-F238E27FC236}">
                <a16:creationId xmlns:a16="http://schemas.microsoft.com/office/drawing/2014/main" id="{1D96C08E-816F-AA9B-E53B-C47F35B9B88D}"/>
              </a:ext>
            </a:extLst>
          </p:cNvPr>
          <p:cNvSpPr txBox="1"/>
          <p:nvPr/>
        </p:nvSpPr>
        <p:spPr>
          <a:xfrm>
            <a:off x="5347190" y="2864568"/>
            <a:ext cx="2619217" cy="1846659"/>
          </a:xfrm>
          <a:prstGeom prst="rect">
            <a:avLst/>
          </a:prstGeom>
          <a:noFill/>
        </p:spPr>
        <p:txBody>
          <a:bodyPr wrap="square" lIns="91440" tIns="45720" rIns="91440" bIns="45720" rtlCol="0" anchor="t">
            <a:spAutoFit/>
          </a:bodyPr>
          <a:lstStyle/>
          <a:p>
            <a:r>
              <a:rPr lang="en-US" sz="2400" b="1" dirty="0">
                <a:latin typeface="Segoe UI"/>
                <a:cs typeface="Segoe UI"/>
              </a:rPr>
              <a:t>Understand what </a:t>
            </a:r>
            <a:r>
              <a:rPr lang="en-US" sz="2400" b="1" dirty="0">
                <a:effectLst/>
                <a:latin typeface="Segoe UI"/>
                <a:cs typeface="Segoe UI"/>
              </a:rPr>
              <a:t>the </a:t>
            </a:r>
            <a:r>
              <a:rPr lang="en-US" sz="2400" b="1" i="1" dirty="0">
                <a:effectLst/>
                <a:latin typeface="Segoe UI"/>
                <a:cs typeface="Segoe UI"/>
              </a:rPr>
              <a:t>Say Something</a:t>
            </a:r>
            <a:r>
              <a:rPr lang="en-US" sz="2400" b="1" dirty="0">
                <a:effectLst/>
                <a:latin typeface="Segoe UI"/>
                <a:cs typeface="Segoe UI"/>
              </a:rPr>
              <a:t> program is.</a:t>
            </a:r>
            <a:endParaRPr lang="en-US" sz="2400" b="1" dirty="0">
              <a:latin typeface="Arial"/>
              <a:cs typeface="Arial"/>
            </a:endParaRPr>
          </a:p>
          <a:p>
            <a:endParaRPr lang="en-US" dirty="0"/>
          </a:p>
        </p:txBody>
      </p:sp>
      <p:pic>
        <p:nvPicPr>
          <p:cNvPr id="17" name="Picture 16">
            <a:extLst>
              <a:ext uri="{FF2B5EF4-FFF2-40B4-BE49-F238E27FC236}">
                <a16:creationId xmlns:a16="http://schemas.microsoft.com/office/drawing/2014/main" id="{3112578D-709F-1529-22A4-2CEF6275C11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494153" y="899858"/>
            <a:ext cx="3039511" cy="1486574"/>
          </a:xfrm>
          <a:prstGeom prst="rect">
            <a:avLst/>
          </a:prstGeom>
        </p:spPr>
      </p:pic>
      <p:sp>
        <p:nvSpPr>
          <p:cNvPr id="19" name="TextBox 18">
            <a:extLst>
              <a:ext uri="{FF2B5EF4-FFF2-40B4-BE49-F238E27FC236}">
                <a16:creationId xmlns:a16="http://schemas.microsoft.com/office/drawing/2014/main" id="{591C68DD-42DB-3661-C647-1CCCD763F566}"/>
              </a:ext>
            </a:extLst>
          </p:cNvPr>
          <p:cNvSpPr txBox="1"/>
          <p:nvPr/>
        </p:nvSpPr>
        <p:spPr>
          <a:xfrm>
            <a:off x="8166100" y="2524931"/>
            <a:ext cx="3233695" cy="2308324"/>
          </a:xfrm>
          <a:prstGeom prst="rect">
            <a:avLst/>
          </a:prstGeom>
          <a:noFill/>
        </p:spPr>
        <p:txBody>
          <a:bodyPr wrap="square">
            <a:spAutoFit/>
          </a:bodyPr>
          <a:lstStyle/>
          <a:p>
            <a:r>
              <a:rPr lang="en-US" sz="2400" b="1" dirty="0">
                <a:latin typeface="Segoe UI"/>
                <a:cs typeface="Segoe UI"/>
              </a:rPr>
              <a:t>Learn the three</a:t>
            </a:r>
            <a:r>
              <a:rPr lang="en-US" sz="2400" b="1" dirty="0">
                <a:effectLst/>
                <a:latin typeface="Segoe UI"/>
                <a:cs typeface="Segoe UI"/>
              </a:rPr>
              <a:t> steps that will help keep your friends and classmates safe from hurting themselves or someone else.</a:t>
            </a:r>
            <a:endParaRPr lang="en-US" sz="2400" b="1" dirty="0">
              <a:effectLst/>
              <a:latin typeface="Arial"/>
              <a:cs typeface="Arial"/>
            </a:endParaRPr>
          </a:p>
        </p:txBody>
      </p:sp>
      <p:pic>
        <p:nvPicPr>
          <p:cNvPr id="23" name="Picture 22">
            <a:extLst>
              <a:ext uri="{FF2B5EF4-FFF2-40B4-BE49-F238E27FC236}">
                <a16:creationId xmlns:a16="http://schemas.microsoft.com/office/drawing/2014/main" id="{3F083CA9-7063-9F3F-F6CC-ADADBC4B2E4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480299" y="2524931"/>
            <a:ext cx="486108" cy="23606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txBody>
          <a:bodyPr/>
          <a:lstStyle/>
          <a:p>
            <a:endParaRPr lang="en-US" sz="1200"/>
          </a:p>
        </p:txBody>
      </p:sp>
      <p:grpSp>
        <p:nvGrpSpPr>
          <p:cNvPr id="3" name="Group 3"/>
          <p:cNvGrpSpPr/>
          <p:nvPr/>
        </p:nvGrpSpPr>
        <p:grpSpPr>
          <a:xfrm>
            <a:off x="1516718" y="685800"/>
            <a:ext cx="9655581" cy="5035286"/>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txBody>
            <a:bodyPr/>
            <a:lstStyle/>
            <a:p>
              <a:endParaRPr lang="en-US" sz="1200"/>
            </a:p>
          </p:txBody>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1695770" y="846336"/>
            <a:ext cx="9297478" cy="4714214"/>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sz="1200"/>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sz="1200"/>
            </a:p>
          </p:txBody>
        </p:sp>
      </p:grpSp>
      <p:sp>
        <p:nvSpPr>
          <p:cNvPr id="11" name="Freeform 11"/>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a:stretch>
          </a:blipFill>
        </p:spPr>
        <p:txBody>
          <a:bodyPr/>
          <a:lstStyle/>
          <a:p>
            <a:endParaRPr lang="en-US" sz="1200"/>
          </a:p>
        </p:txBody>
      </p:sp>
      <p:sp>
        <p:nvSpPr>
          <p:cNvPr id="12" name="AutoShape 12"/>
          <p:cNvSpPr/>
          <p:nvPr/>
        </p:nvSpPr>
        <p:spPr>
          <a:xfrm flipV="1">
            <a:off x="-92039" y="6411768"/>
            <a:ext cx="9509013" cy="12700"/>
          </a:xfrm>
          <a:prstGeom prst="line">
            <a:avLst/>
          </a:prstGeom>
          <a:ln w="38100" cap="flat">
            <a:solidFill>
              <a:srgbClr val="FFFFFF"/>
            </a:solidFill>
            <a:prstDash val="solid"/>
            <a:headEnd type="none" w="sm" len="sm"/>
            <a:tailEnd type="none" w="sm" len="sm"/>
          </a:ln>
        </p:spPr>
        <p:txBody>
          <a:bodyPr/>
          <a:lstStyle/>
          <a:p>
            <a:endParaRPr lang="en-US" sz="1200"/>
          </a:p>
        </p:txBody>
      </p:sp>
      <p:sp>
        <p:nvSpPr>
          <p:cNvPr id="14" name="Freeform 14">
            <a:extLst>
              <a:ext uri="{FF2B5EF4-FFF2-40B4-BE49-F238E27FC236}">
                <a16:creationId xmlns:a16="http://schemas.microsoft.com/office/drawing/2014/main" id="{365290AE-DFD6-1535-7B30-7AE118136652}"/>
              </a:ext>
            </a:extLst>
          </p:cNvPr>
          <p:cNvSpPr/>
          <p:nvPr/>
        </p:nvSpPr>
        <p:spPr>
          <a:xfrm>
            <a:off x="-55778" y="1892185"/>
            <a:ext cx="2737335" cy="5005824"/>
          </a:xfrm>
          <a:custGeom>
            <a:avLst/>
            <a:gdLst/>
            <a:ahLst/>
            <a:cxnLst/>
            <a:rect l="l" t="t" r="r" b="b"/>
            <a:pathLst>
              <a:path w="5238440" h="9116284">
                <a:moveTo>
                  <a:pt x="0" y="0"/>
                </a:moveTo>
                <a:lnTo>
                  <a:pt x="5238440" y="0"/>
                </a:lnTo>
                <a:lnTo>
                  <a:pt x="5238440" y="9116284"/>
                </a:lnTo>
                <a:lnTo>
                  <a:pt x="0" y="9116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16" name="Picture 15">
            <a:extLst>
              <a:ext uri="{FF2B5EF4-FFF2-40B4-BE49-F238E27FC236}">
                <a16:creationId xmlns:a16="http://schemas.microsoft.com/office/drawing/2014/main" id="{29D09E64-F402-89E4-294A-917C250C811C}"/>
              </a:ext>
            </a:extLst>
          </p:cNvPr>
          <p:cNvPicPr>
            <a:picLocks noChangeAspect="1"/>
          </p:cNvPicPr>
          <p:nvPr/>
        </p:nvPicPr>
        <p:blipFill rotWithShape="1">
          <a:blip r:embed="rId7"/>
          <a:srcRect l="5712"/>
          <a:stretch/>
        </p:blipFill>
        <p:spPr>
          <a:xfrm rot="16200000">
            <a:off x="4308800" y="-130402"/>
            <a:ext cx="4087801" cy="6943505"/>
          </a:xfrm>
          <a:prstGeom prst="rect">
            <a:avLst/>
          </a:prstGeom>
        </p:spPr>
      </p:pic>
      <p:pic>
        <p:nvPicPr>
          <p:cNvPr id="9" name="Picture 2" descr="A green sign with white text&#10;&#10;Description automatically generated">
            <a:extLst>
              <a:ext uri="{FF2B5EF4-FFF2-40B4-BE49-F238E27FC236}">
                <a16:creationId xmlns:a16="http://schemas.microsoft.com/office/drawing/2014/main" id="{2A20D196-B856-99C5-50BA-9DAA0461A4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44911">
            <a:off x="221616" y="61799"/>
            <a:ext cx="3693678" cy="1634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A blue sign with white text&#10;&#10;Description automatically generated">
            <a:extLst>
              <a:ext uri="{FF2B5EF4-FFF2-40B4-BE49-F238E27FC236}">
                <a16:creationId xmlns:a16="http://schemas.microsoft.com/office/drawing/2014/main" id="{A6A29707-1557-BE12-A609-6415BBA056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39020">
            <a:off x="4245304" y="21580"/>
            <a:ext cx="3701391" cy="16347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 green and blue rectangle with white text&#10;&#10;Description automatically generated">
            <a:extLst>
              <a:ext uri="{FF2B5EF4-FFF2-40B4-BE49-F238E27FC236}">
                <a16:creationId xmlns:a16="http://schemas.microsoft.com/office/drawing/2014/main" id="{3F3D42F3-4AA8-9C34-2B57-CA7B2C4A92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75757">
            <a:off x="8346053" y="-19271"/>
            <a:ext cx="3723244" cy="157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19230" r="-19230"/>
            </a:stretch>
          </a:blipFill>
        </p:spPr>
        <p:txBody>
          <a:bodyPr/>
          <a:lstStyle/>
          <a:p>
            <a:endParaRPr lang="en-US" sz="1200"/>
          </a:p>
        </p:txBody>
      </p:sp>
      <p:grpSp>
        <p:nvGrpSpPr>
          <p:cNvPr id="3" name="Group 3"/>
          <p:cNvGrpSpPr/>
          <p:nvPr/>
        </p:nvGrpSpPr>
        <p:grpSpPr>
          <a:xfrm>
            <a:off x="1516718" y="902824"/>
            <a:ext cx="9655581" cy="5035286"/>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txBody>
            <a:bodyPr/>
            <a:lstStyle/>
            <a:p>
              <a:endParaRPr lang="en-US" sz="1200"/>
            </a:p>
          </p:txBody>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txBody>
            <a:bodyPr/>
            <a:lstStyle/>
            <a:p>
              <a:endParaRPr lang="en-US" sz="1200"/>
            </a:p>
          </p:txBody>
        </p:sp>
      </p:grpSp>
      <p:grpSp>
        <p:nvGrpSpPr>
          <p:cNvPr id="6" name="Group 6"/>
          <p:cNvGrpSpPr/>
          <p:nvPr/>
        </p:nvGrpSpPr>
        <p:grpSpPr>
          <a:xfrm>
            <a:off x="1695770" y="1063360"/>
            <a:ext cx="9297478" cy="4714214"/>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sz="1200"/>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sz="1200"/>
            </a:p>
          </p:txBody>
        </p:sp>
      </p:grpSp>
      <p:pic>
        <p:nvPicPr>
          <p:cNvPr id="17" name="Picture 16" descr="A picture containing text, stationary, writing implement&#10;&#10;Description automatically generated">
            <a:extLst>
              <a:ext uri="{FF2B5EF4-FFF2-40B4-BE49-F238E27FC236}">
                <a16:creationId xmlns:a16="http://schemas.microsoft.com/office/drawing/2014/main" id="{03AB441F-91CF-125B-E073-26E7B6F211F5}"/>
              </a:ext>
            </a:extLst>
          </p:cNvPr>
          <p:cNvPicPr>
            <a:picLocks noChangeAspect="1"/>
          </p:cNvPicPr>
          <p:nvPr/>
        </p:nvPicPr>
        <p:blipFill rotWithShape="1">
          <a:blip r:embed="rId4"/>
          <a:srcRect t="27034" b="1258"/>
          <a:stretch/>
        </p:blipFill>
        <p:spPr>
          <a:xfrm>
            <a:off x="1711395" y="1096051"/>
            <a:ext cx="9266228" cy="4665897"/>
          </a:xfrm>
          <a:prstGeom prst="rect">
            <a:avLst/>
          </a:prstGeom>
        </p:spPr>
      </p:pic>
      <p:sp>
        <p:nvSpPr>
          <p:cNvPr id="12" name="Freeform 14">
            <a:extLst>
              <a:ext uri="{FF2B5EF4-FFF2-40B4-BE49-F238E27FC236}">
                <a16:creationId xmlns:a16="http://schemas.microsoft.com/office/drawing/2014/main" id="{A94FA75C-3E83-63D0-38C5-593DE7902DED}"/>
              </a:ext>
            </a:extLst>
          </p:cNvPr>
          <p:cNvSpPr/>
          <p:nvPr/>
        </p:nvSpPr>
        <p:spPr>
          <a:xfrm>
            <a:off x="2216510" y="3265826"/>
            <a:ext cx="1718639" cy="2410452"/>
          </a:xfrm>
          <a:custGeom>
            <a:avLst/>
            <a:gdLst/>
            <a:ahLst/>
            <a:cxnLst/>
            <a:rect l="l" t="t" r="r" b="b"/>
            <a:pathLst>
              <a:path w="3221288" h="4399116">
                <a:moveTo>
                  <a:pt x="0" y="0"/>
                </a:moveTo>
                <a:lnTo>
                  <a:pt x="3221289" y="0"/>
                </a:lnTo>
                <a:lnTo>
                  <a:pt x="3221289" y="4399117"/>
                </a:lnTo>
                <a:lnTo>
                  <a:pt x="0" y="4399117"/>
                </a:lnTo>
                <a:lnTo>
                  <a:pt x="0" y="0"/>
                </a:lnTo>
                <a:close/>
              </a:path>
            </a:pathLst>
          </a:custGeom>
          <a:blipFill>
            <a:blip r:embed="rId5"/>
            <a:stretch>
              <a:fillRect/>
            </a:stretch>
          </a:blipFill>
        </p:spPr>
        <p:txBody>
          <a:bodyPr/>
          <a:lstStyle/>
          <a:p>
            <a:endParaRPr lang="en-US" sz="1200"/>
          </a:p>
        </p:txBody>
      </p:sp>
      <p:sp>
        <p:nvSpPr>
          <p:cNvPr id="11" name="Freeform 13">
            <a:extLst>
              <a:ext uri="{FF2B5EF4-FFF2-40B4-BE49-F238E27FC236}">
                <a16:creationId xmlns:a16="http://schemas.microsoft.com/office/drawing/2014/main" id="{ACBA326C-0032-A347-D94B-40F175E5A15D}"/>
              </a:ext>
            </a:extLst>
          </p:cNvPr>
          <p:cNvSpPr/>
          <p:nvPr/>
        </p:nvSpPr>
        <p:spPr>
          <a:xfrm>
            <a:off x="4483822" y="2622381"/>
            <a:ext cx="1198680" cy="2390526"/>
          </a:xfrm>
          <a:custGeom>
            <a:avLst/>
            <a:gdLst/>
            <a:ahLst/>
            <a:cxnLst/>
            <a:rect l="l" t="t" r="r" b="b"/>
            <a:pathLst>
              <a:path w="2651320" h="5950028">
                <a:moveTo>
                  <a:pt x="0" y="0"/>
                </a:moveTo>
                <a:lnTo>
                  <a:pt x="2651320" y="0"/>
                </a:lnTo>
                <a:lnTo>
                  <a:pt x="2651320" y="5950028"/>
                </a:lnTo>
                <a:lnTo>
                  <a:pt x="0" y="5950028"/>
                </a:lnTo>
                <a:lnTo>
                  <a:pt x="0" y="0"/>
                </a:lnTo>
                <a:close/>
              </a:path>
            </a:pathLst>
          </a:custGeom>
          <a:blipFill>
            <a:blip r:embed="rId6"/>
            <a:stretch>
              <a:fillRect/>
            </a:stretch>
          </a:blipFill>
        </p:spPr>
        <p:txBody>
          <a:bodyPr/>
          <a:lstStyle/>
          <a:p>
            <a:endParaRPr lang="en-US" sz="1200"/>
          </a:p>
        </p:txBody>
      </p:sp>
      <p:sp>
        <p:nvSpPr>
          <p:cNvPr id="10" name="Freeform 13">
            <a:extLst>
              <a:ext uri="{FF2B5EF4-FFF2-40B4-BE49-F238E27FC236}">
                <a16:creationId xmlns:a16="http://schemas.microsoft.com/office/drawing/2014/main" id="{0D26B589-152F-CB76-1BB7-53E8E2D99A33}"/>
              </a:ext>
            </a:extLst>
          </p:cNvPr>
          <p:cNvSpPr/>
          <p:nvPr/>
        </p:nvSpPr>
        <p:spPr>
          <a:xfrm>
            <a:off x="6690851" y="2725594"/>
            <a:ext cx="1438911" cy="2390526"/>
          </a:xfrm>
          <a:custGeom>
            <a:avLst/>
            <a:gdLst/>
            <a:ahLst/>
            <a:cxnLst/>
            <a:rect l="l" t="t" r="r" b="b"/>
            <a:pathLst>
              <a:path w="4522361" h="6885388">
                <a:moveTo>
                  <a:pt x="0" y="0"/>
                </a:moveTo>
                <a:lnTo>
                  <a:pt x="4522361" y="0"/>
                </a:lnTo>
                <a:lnTo>
                  <a:pt x="4522361" y="6885388"/>
                </a:lnTo>
                <a:lnTo>
                  <a:pt x="0" y="6885388"/>
                </a:lnTo>
                <a:lnTo>
                  <a:pt x="0" y="0"/>
                </a:lnTo>
                <a:close/>
              </a:path>
            </a:pathLst>
          </a:custGeom>
          <a:blipFill>
            <a:blip r:embed="rId7"/>
            <a:stretch>
              <a:fillRect/>
            </a:stretch>
          </a:blipFill>
        </p:spPr>
        <p:txBody>
          <a:bodyPr/>
          <a:lstStyle/>
          <a:p>
            <a:endParaRPr lang="en-US" sz="1200"/>
          </a:p>
        </p:txBody>
      </p:sp>
      <p:sp>
        <p:nvSpPr>
          <p:cNvPr id="9" name="Freeform 11">
            <a:extLst>
              <a:ext uri="{FF2B5EF4-FFF2-40B4-BE49-F238E27FC236}">
                <a16:creationId xmlns:a16="http://schemas.microsoft.com/office/drawing/2014/main" id="{80918F2B-F53A-356C-FEAF-B1DAACFEA240}"/>
              </a:ext>
            </a:extLst>
          </p:cNvPr>
          <p:cNvSpPr/>
          <p:nvPr/>
        </p:nvSpPr>
        <p:spPr>
          <a:xfrm>
            <a:off x="9245470" y="3325598"/>
            <a:ext cx="1311486" cy="2280543"/>
          </a:xfrm>
          <a:custGeom>
            <a:avLst/>
            <a:gdLst/>
            <a:ahLst/>
            <a:cxnLst/>
            <a:rect l="l" t="t" r="r" b="b"/>
            <a:pathLst>
              <a:path w="3082918" h="5518430">
                <a:moveTo>
                  <a:pt x="0" y="0"/>
                </a:moveTo>
                <a:lnTo>
                  <a:pt x="3082918" y="0"/>
                </a:lnTo>
                <a:lnTo>
                  <a:pt x="3082918" y="5518430"/>
                </a:lnTo>
                <a:lnTo>
                  <a:pt x="0" y="5518430"/>
                </a:lnTo>
                <a:lnTo>
                  <a:pt x="0" y="0"/>
                </a:lnTo>
                <a:close/>
              </a:path>
            </a:pathLst>
          </a:custGeom>
          <a:blipFill>
            <a:blip r:embed="rId8"/>
            <a:stretch>
              <a:fillRect/>
            </a:stretch>
          </a:blipFill>
        </p:spPr>
        <p:txBody>
          <a:bodyPr/>
          <a:lstStyle/>
          <a:p>
            <a:endParaRPr lang="en-US" sz="1200"/>
          </a:p>
        </p:txBody>
      </p:sp>
      <p:pic>
        <p:nvPicPr>
          <p:cNvPr id="27" name="Picture 4" descr="A green and blue rectangle with white text&#10;&#10;Description automatically generated">
            <a:extLst>
              <a:ext uri="{FF2B5EF4-FFF2-40B4-BE49-F238E27FC236}">
                <a16:creationId xmlns:a16="http://schemas.microsoft.com/office/drawing/2014/main" id="{FC178324-B3A1-045C-AED3-FDA139F136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00495">
            <a:off x="4483822" y="190835"/>
            <a:ext cx="3571693" cy="1625399"/>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4C231527-0655-B540-2FDE-1FF107E52EEB}"/>
              </a:ext>
            </a:extLst>
          </p:cNvPr>
          <p:cNvGrpSpPr/>
          <p:nvPr/>
        </p:nvGrpSpPr>
        <p:grpSpPr>
          <a:xfrm flipH="1">
            <a:off x="1801025" y="2660917"/>
            <a:ext cx="1808526" cy="767549"/>
            <a:chOff x="2855087" y="3519899"/>
            <a:chExt cx="3697161" cy="1369255"/>
          </a:xfrm>
          <a:solidFill>
            <a:srgbClr val="00B050"/>
          </a:solidFill>
        </p:grpSpPr>
        <p:sp>
          <p:nvSpPr>
            <p:cNvPr id="29" name="Rectangle: Rounded Corners 28">
              <a:extLst>
                <a:ext uri="{FF2B5EF4-FFF2-40B4-BE49-F238E27FC236}">
                  <a16:creationId xmlns:a16="http://schemas.microsoft.com/office/drawing/2014/main" id="{C793F66D-599C-AA8D-A871-89739B5E94CB}"/>
                </a:ext>
              </a:extLst>
            </p:cNvPr>
            <p:cNvSpPr/>
            <p:nvPr/>
          </p:nvSpPr>
          <p:spPr>
            <a:xfrm>
              <a:off x="2855087" y="3519899"/>
              <a:ext cx="3697161" cy="8035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6562EAD8-4681-42C6-5814-1B47EDE4EC68}"/>
                </a:ext>
              </a:extLst>
            </p:cNvPr>
            <p:cNvSpPr/>
            <p:nvPr/>
          </p:nvSpPr>
          <p:spPr>
            <a:xfrm rot="12900319" flipH="1">
              <a:off x="5131078" y="4161552"/>
              <a:ext cx="234198" cy="72760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0207631-EABA-E5B6-73B1-1505C9F6DDC1}"/>
              </a:ext>
            </a:extLst>
          </p:cNvPr>
          <p:cNvSpPr txBox="1"/>
          <p:nvPr/>
        </p:nvSpPr>
        <p:spPr>
          <a:xfrm>
            <a:off x="2073017" y="2667343"/>
            <a:ext cx="1459851" cy="400110"/>
          </a:xfrm>
          <a:prstGeom prst="rect">
            <a:avLst/>
          </a:prstGeom>
          <a:noFill/>
        </p:spPr>
        <p:txBody>
          <a:bodyPr wrap="square" rtlCol="0">
            <a:spAutoFit/>
          </a:bodyPr>
          <a:lstStyle/>
          <a:p>
            <a:r>
              <a:rPr lang="en-US" sz="2000" b="1" dirty="0">
                <a:solidFill>
                  <a:schemeClr val="bg1"/>
                </a:solidFill>
              </a:rPr>
              <a:t>I noticed...</a:t>
            </a:r>
          </a:p>
        </p:txBody>
      </p:sp>
      <p:grpSp>
        <p:nvGrpSpPr>
          <p:cNvPr id="31" name="Group 30">
            <a:extLst>
              <a:ext uri="{FF2B5EF4-FFF2-40B4-BE49-F238E27FC236}">
                <a16:creationId xmlns:a16="http://schemas.microsoft.com/office/drawing/2014/main" id="{526BC808-1488-A2EC-58A3-9E363A6497F3}"/>
              </a:ext>
            </a:extLst>
          </p:cNvPr>
          <p:cNvGrpSpPr/>
          <p:nvPr/>
        </p:nvGrpSpPr>
        <p:grpSpPr>
          <a:xfrm flipH="1">
            <a:off x="3769366" y="1971490"/>
            <a:ext cx="1808526" cy="767549"/>
            <a:chOff x="2855087" y="3519899"/>
            <a:chExt cx="3697161" cy="1369255"/>
          </a:xfrm>
          <a:solidFill>
            <a:srgbClr val="00B050"/>
          </a:solidFill>
        </p:grpSpPr>
        <p:sp>
          <p:nvSpPr>
            <p:cNvPr id="32" name="Rectangle: Rounded Corners 31">
              <a:extLst>
                <a:ext uri="{FF2B5EF4-FFF2-40B4-BE49-F238E27FC236}">
                  <a16:creationId xmlns:a16="http://schemas.microsoft.com/office/drawing/2014/main" id="{0F962B8D-41AC-39E7-3FEF-9C8CE8A51A4D}"/>
                </a:ext>
              </a:extLst>
            </p:cNvPr>
            <p:cNvSpPr/>
            <p:nvPr/>
          </p:nvSpPr>
          <p:spPr>
            <a:xfrm>
              <a:off x="2855087" y="3519899"/>
              <a:ext cx="3697161" cy="8035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5FD4DC9D-F430-6AD3-AE72-FCB164C29228}"/>
                </a:ext>
              </a:extLst>
            </p:cNvPr>
            <p:cNvSpPr/>
            <p:nvPr/>
          </p:nvSpPr>
          <p:spPr>
            <a:xfrm rot="12900319" flipH="1">
              <a:off x="5131078" y="4161552"/>
              <a:ext cx="234198" cy="72760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45898B0F-800E-3483-E523-27AA7B6AE218}"/>
              </a:ext>
            </a:extLst>
          </p:cNvPr>
          <p:cNvSpPr txBox="1"/>
          <p:nvPr/>
        </p:nvSpPr>
        <p:spPr>
          <a:xfrm>
            <a:off x="4211066" y="1992338"/>
            <a:ext cx="1048738" cy="400110"/>
          </a:xfrm>
          <a:prstGeom prst="rect">
            <a:avLst/>
          </a:prstGeom>
          <a:noFill/>
        </p:spPr>
        <p:txBody>
          <a:bodyPr wrap="square" rtlCol="0">
            <a:spAutoFit/>
          </a:bodyPr>
          <a:lstStyle/>
          <a:p>
            <a:r>
              <a:rPr lang="en-US" sz="2000" b="1" dirty="0">
                <a:solidFill>
                  <a:schemeClr val="bg1"/>
                </a:solidFill>
              </a:rPr>
              <a:t>I feel…</a:t>
            </a:r>
          </a:p>
        </p:txBody>
      </p:sp>
      <p:grpSp>
        <p:nvGrpSpPr>
          <p:cNvPr id="34" name="Group 33">
            <a:extLst>
              <a:ext uri="{FF2B5EF4-FFF2-40B4-BE49-F238E27FC236}">
                <a16:creationId xmlns:a16="http://schemas.microsoft.com/office/drawing/2014/main" id="{98BDBAB9-A48D-7F2A-9CFB-FD4AC9041C7B}"/>
              </a:ext>
            </a:extLst>
          </p:cNvPr>
          <p:cNvGrpSpPr/>
          <p:nvPr/>
        </p:nvGrpSpPr>
        <p:grpSpPr>
          <a:xfrm flipH="1">
            <a:off x="6026989" y="1992745"/>
            <a:ext cx="1808526" cy="767549"/>
            <a:chOff x="2855087" y="3519899"/>
            <a:chExt cx="3697161" cy="1369255"/>
          </a:xfrm>
          <a:solidFill>
            <a:srgbClr val="00B050"/>
          </a:solidFill>
        </p:grpSpPr>
        <p:sp>
          <p:nvSpPr>
            <p:cNvPr id="35" name="Rectangle: Rounded Corners 34">
              <a:extLst>
                <a:ext uri="{FF2B5EF4-FFF2-40B4-BE49-F238E27FC236}">
                  <a16:creationId xmlns:a16="http://schemas.microsoft.com/office/drawing/2014/main" id="{5DE26366-B94E-EEF8-5B4E-EE3434AD12FC}"/>
                </a:ext>
              </a:extLst>
            </p:cNvPr>
            <p:cNvSpPr/>
            <p:nvPr/>
          </p:nvSpPr>
          <p:spPr>
            <a:xfrm>
              <a:off x="2855087" y="3519899"/>
              <a:ext cx="3697161" cy="8035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144761ED-D566-14E9-760D-D8B090DA44D7}"/>
                </a:ext>
              </a:extLst>
            </p:cNvPr>
            <p:cNvSpPr/>
            <p:nvPr/>
          </p:nvSpPr>
          <p:spPr>
            <a:xfrm rot="12900319" flipH="1">
              <a:off x="5131078" y="4161552"/>
              <a:ext cx="234198" cy="72760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FBB3BE9-F293-3B9C-5FE2-B15065200151}"/>
              </a:ext>
            </a:extLst>
          </p:cNvPr>
          <p:cNvSpPr txBox="1"/>
          <p:nvPr/>
        </p:nvSpPr>
        <p:spPr>
          <a:xfrm>
            <a:off x="6428535" y="2017904"/>
            <a:ext cx="1289586" cy="400110"/>
          </a:xfrm>
          <a:prstGeom prst="rect">
            <a:avLst/>
          </a:prstGeom>
          <a:noFill/>
        </p:spPr>
        <p:txBody>
          <a:bodyPr wrap="square" rtlCol="0">
            <a:spAutoFit/>
          </a:bodyPr>
          <a:lstStyle/>
          <a:p>
            <a:r>
              <a:rPr lang="en-US" sz="2000" b="1" dirty="0">
                <a:solidFill>
                  <a:schemeClr val="bg1"/>
                </a:solidFill>
              </a:rPr>
              <a:t>I heard...</a:t>
            </a:r>
          </a:p>
        </p:txBody>
      </p:sp>
      <p:grpSp>
        <p:nvGrpSpPr>
          <p:cNvPr id="37" name="Group 36">
            <a:extLst>
              <a:ext uri="{FF2B5EF4-FFF2-40B4-BE49-F238E27FC236}">
                <a16:creationId xmlns:a16="http://schemas.microsoft.com/office/drawing/2014/main" id="{48AAE31F-6B23-FC45-8BF6-790E5696224B}"/>
              </a:ext>
            </a:extLst>
          </p:cNvPr>
          <p:cNvGrpSpPr/>
          <p:nvPr/>
        </p:nvGrpSpPr>
        <p:grpSpPr>
          <a:xfrm flipH="1">
            <a:off x="8576589" y="2667343"/>
            <a:ext cx="1808526" cy="767549"/>
            <a:chOff x="2855087" y="3519899"/>
            <a:chExt cx="3697161" cy="1369255"/>
          </a:xfrm>
          <a:solidFill>
            <a:srgbClr val="00B050"/>
          </a:solidFill>
        </p:grpSpPr>
        <p:sp>
          <p:nvSpPr>
            <p:cNvPr id="38" name="Rectangle: Rounded Corners 37">
              <a:extLst>
                <a:ext uri="{FF2B5EF4-FFF2-40B4-BE49-F238E27FC236}">
                  <a16:creationId xmlns:a16="http://schemas.microsoft.com/office/drawing/2014/main" id="{78134A33-FA8E-DDF4-D7F2-08A345EB818E}"/>
                </a:ext>
              </a:extLst>
            </p:cNvPr>
            <p:cNvSpPr/>
            <p:nvPr/>
          </p:nvSpPr>
          <p:spPr>
            <a:xfrm>
              <a:off x="2855087" y="3519899"/>
              <a:ext cx="3697161" cy="8035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B094CC4-9B69-820A-7203-17FF7025BE46}"/>
                </a:ext>
              </a:extLst>
            </p:cNvPr>
            <p:cNvSpPr/>
            <p:nvPr/>
          </p:nvSpPr>
          <p:spPr>
            <a:xfrm rot="12900319" flipH="1">
              <a:off x="5131078" y="4161552"/>
              <a:ext cx="234198" cy="72760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547A1C6C-D981-9DA6-9413-262F798F2225}"/>
              </a:ext>
            </a:extLst>
          </p:cNvPr>
          <p:cNvSpPr txBox="1"/>
          <p:nvPr/>
        </p:nvSpPr>
        <p:spPr>
          <a:xfrm>
            <a:off x="8800868" y="2692502"/>
            <a:ext cx="1297072" cy="400110"/>
          </a:xfrm>
          <a:prstGeom prst="rect">
            <a:avLst/>
          </a:prstGeom>
          <a:noFill/>
        </p:spPr>
        <p:txBody>
          <a:bodyPr wrap="square" rtlCol="0">
            <a:spAutoFit/>
          </a:bodyPr>
          <a:lstStyle/>
          <a:p>
            <a:r>
              <a:rPr lang="en-US" sz="2000" b="1" dirty="0">
                <a:solidFill>
                  <a:schemeClr val="bg1"/>
                </a:solidFill>
              </a:rPr>
              <a:t>I believe...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5996D7D8-99F0-1ECA-ABB7-25E8279DB121}"/>
              </a:ext>
            </a:extLst>
          </p:cNvPr>
          <p:cNvSpPr/>
          <p:nvPr/>
        </p:nvSpPr>
        <p:spPr>
          <a:xfrm>
            <a:off x="-5249362" y="-4205516"/>
            <a:ext cx="22633574" cy="15269032"/>
          </a:xfrm>
          <a:custGeom>
            <a:avLst/>
            <a:gdLst/>
            <a:ahLst/>
            <a:cxnLst/>
            <a:rect l="l" t="t" r="r" b="b"/>
            <a:pathLst>
              <a:path w="22633574" h="15269032">
                <a:moveTo>
                  <a:pt x="0" y="0"/>
                </a:moveTo>
                <a:lnTo>
                  <a:pt x="22633574" y="0"/>
                </a:lnTo>
                <a:lnTo>
                  <a:pt x="22633574" y="15269032"/>
                </a:lnTo>
                <a:lnTo>
                  <a:pt x="0" y="15269032"/>
                </a:lnTo>
                <a:lnTo>
                  <a:pt x="0" y="0"/>
                </a:lnTo>
                <a:close/>
              </a:path>
            </a:pathLst>
          </a:custGeom>
          <a:blipFill>
            <a:blip r:embed="rId3"/>
            <a:stretch>
              <a:fillRect l="-7494" r="-1366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aphicFrame>
        <p:nvGraphicFramePr>
          <p:cNvPr id="2" name="Table 1">
            <a:extLst>
              <a:ext uri="{FF2B5EF4-FFF2-40B4-BE49-F238E27FC236}">
                <a16:creationId xmlns:a16="http://schemas.microsoft.com/office/drawing/2014/main" id="{3FD792CA-AF50-81D2-E009-CA9EE4F85BAD}"/>
              </a:ext>
            </a:extLst>
          </p:cNvPr>
          <p:cNvGraphicFramePr>
            <a:graphicFrameLocks noGrp="1"/>
          </p:cNvGraphicFramePr>
          <p:nvPr>
            <p:extLst>
              <p:ext uri="{D42A27DB-BD31-4B8C-83A1-F6EECF244321}">
                <p14:modId xmlns:p14="http://schemas.microsoft.com/office/powerpoint/2010/main" val="1007072100"/>
              </p:ext>
            </p:extLst>
          </p:nvPr>
        </p:nvGraphicFramePr>
        <p:xfrm>
          <a:off x="2241944" y="3847648"/>
          <a:ext cx="3825481" cy="2774581"/>
        </p:xfrm>
        <a:graphic>
          <a:graphicData uri="http://schemas.openxmlformats.org/drawingml/2006/table">
            <a:tbl>
              <a:tblPr firstRow="1" bandRow="1">
                <a:tableStyleId>{5C22544A-7EE6-4342-B048-85BDC9FD1C3A}</a:tableStyleId>
              </a:tblPr>
              <a:tblGrid>
                <a:gridCol w="3825481">
                  <a:extLst>
                    <a:ext uri="{9D8B030D-6E8A-4147-A177-3AD203B41FA5}">
                      <a16:colId xmlns:a16="http://schemas.microsoft.com/office/drawing/2014/main" val="1530605783"/>
                    </a:ext>
                  </a:extLst>
                </a:gridCol>
              </a:tblGrid>
              <a:tr h="698893">
                <a:tc>
                  <a:txBody>
                    <a:bodyPr/>
                    <a:lstStyle/>
                    <a:p>
                      <a:pPr marL="457200" marR="0" lvl="0" indent="0" algn="l">
                        <a:lnSpc>
                          <a:spcPct val="100000"/>
                        </a:lnSpc>
                        <a:spcBef>
                          <a:spcPts val="0"/>
                        </a:spcBef>
                        <a:spcAft>
                          <a:spcPts val="0"/>
                        </a:spcAft>
                        <a:buNone/>
                      </a:pPr>
                      <a:r>
                        <a:rPr lang="en-US" sz="2200" b="1" i="0" u="none" strike="noStrike" noProof="0" dirty="0">
                          <a:solidFill>
                            <a:schemeClr val="bg1"/>
                          </a:solidFill>
                          <a:latin typeface="Calibri"/>
                        </a:rPr>
                        <a:t>Say Something</a:t>
                      </a:r>
                    </a:p>
                  </a:txBody>
                  <a:tcPr marL="45720" marR="45720" marT="22860" marB="22860" anchor="ctr">
                    <a:lnL w="12700" cmpd="sng">
                      <a:noFill/>
                    </a:lnL>
                    <a:lnR w="38100" cap="flat" cmpd="sng" algn="ctr">
                      <a:solidFill>
                        <a:srgbClr val="62BB46"/>
                      </a:solidFill>
                      <a:prstDash val="solid"/>
                      <a:round/>
                      <a:headEnd type="none" w="med" len="med"/>
                      <a:tailEnd type="none" w="med" len="med"/>
                    </a:lnR>
                    <a:lnT w="12700" cmpd="sng">
                      <a:noFill/>
                    </a:lnT>
                    <a:lnB w="38100" cap="flat" cmpd="sng" algn="ctr">
                      <a:solidFill>
                        <a:srgbClr val="62BB46"/>
                      </a:solidFill>
                      <a:prstDash val="solid"/>
                      <a:round/>
                      <a:headEnd type="none" w="med" len="med"/>
                      <a:tailEnd type="none" w="med" len="med"/>
                    </a:lnB>
                    <a:lnTlToBr w="12700" cmpd="sng">
                      <a:noFill/>
                      <a:prstDash val="solid"/>
                    </a:lnTlToBr>
                    <a:lnBlToTr w="12700" cmpd="sng">
                      <a:noFill/>
                      <a:prstDash val="solid"/>
                    </a:lnBlToTr>
                    <a:solidFill>
                      <a:srgbClr val="00703C"/>
                    </a:solidFill>
                  </a:tcPr>
                </a:tc>
                <a:extLst>
                  <a:ext uri="{0D108BD9-81ED-4DB2-BD59-A6C34878D82A}">
                    <a16:rowId xmlns:a16="http://schemas.microsoft.com/office/drawing/2014/main" val="1327455975"/>
                  </a:ext>
                </a:extLst>
              </a:tr>
              <a:tr h="2075688">
                <a:tc>
                  <a:txBody>
                    <a:bodyPr/>
                    <a:lstStyle/>
                    <a:p>
                      <a:pPr marL="457200" marR="0" lvl="0" indent="0" algn="l">
                        <a:lnSpc>
                          <a:spcPct val="100000"/>
                        </a:lnSpc>
                        <a:spcBef>
                          <a:spcPts val="0"/>
                        </a:spcBef>
                        <a:spcAft>
                          <a:spcPts val="0"/>
                        </a:spcAft>
                        <a:buNone/>
                      </a:pPr>
                      <a:r>
                        <a:rPr lang="en-US" sz="1900" b="1" i="0" u="none" strike="noStrike" noProof="0">
                          <a:solidFill>
                            <a:srgbClr val="F9FAF3"/>
                          </a:solidFill>
                          <a:latin typeface="+mn-lt"/>
                        </a:rPr>
                        <a:t>"Saying Something" </a:t>
                      </a:r>
                      <a:r>
                        <a:rPr lang="en-US" sz="1900" b="0" i="0" u="none" strike="noStrike" noProof="0">
                          <a:solidFill>
                            <a:srgbClr val="F9FAF3"/>
                          </a:solidFill>
                          <a:latin typeface="+mn-lt"/>
                        </a:rPr>
                        <a:t>is when you are telling an adult an elephant-sized problem to get someone OUT of trouble or harm (large problem).</a:t>
                      </a:r>
                      <a:endParaRPr lang="en-US" sz="1900" b="0" i="0" u="none" strike="noStrike" noProof="0" dirty="0">
                        <a:solidFill>
                          <a:srgbClr val="F9FAF3"/>
                        </a:solidFill>
                        <a:latin typeface="Calibri"/>
                      </a:endParaRPr>
                    </a:p>
                  </a:txBody>
                  <a:tcPr marL="45720" marR="45720" marT="22860" marB="22860" anchor="ctr">
                    <a:lnL w="12700" cmpd="sng">
                      <a:noFill/>
                    </a:lnL>
                    <a:lnR w="38100" cap="flat" cmpd="sng" algn="ctr">
                      <a:solidFill>
                        <a:srgbClr val="62BB46"/>
                      </a:solidFill>
                      <a:prstDash val="solid"/>
                      <a:round/>
                      <a:headEnd type="none" w="med" len="med"/>
                      <a:tailEnd type="none" w="med" len="med"/>
                    </a:lnR>
                    <a:lnT w="38100" cap="flat" cmpd="sng" algn="ctr">
                      <a:solidFill>
                        <a:srgbClr val="62BB4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418F"/>
                    </a:solidFill>
                  </a:tcPr>
                </a:tc>
                <a:extLst>
                  <a:ext uri="{0D108BD9-81ED-4DB2-BD59-A6C34878D82A}">
                    <a16:rowId xmlns:a16="http://schemas.microsoft.com/office/drawing/2014/main" val="284890406"/>
                  </a:ext>
                </a:extLst>
              </a:tr>
            </a:tbl>
          </a:graphicData>
        </a:graphic>
      </p:graphicFrame>
      <p:graphicFrame>
        <p:nvGraphicFramePr>
          <p:cNvPr id="4" name="Table 3">
            <a:extLst>
              <a:ext uri="{FF2B5EF4-FFF2-40B4-BE49-F238E27FC236}">
                <a16:creationId xmlns:a16="http://schemas.microsoft.com/office/drawing/2014/main" id="{0CEDD9D0-3725-9796-0B61-EA9DE10F1144}"/>
              </a:ext>
            </a:extLst>
          </p:cNvPr>
          <p:cNvGraphicFramePr>
            <a:graphicFrameLocks noGrp="1"/>
          </p:cNvGraphicFramePr>
          <p:nvPr>
            <p:extLst>
              <p:ext uri="{D42A27DB-BD31-4B8C-83A1-F6EECF244321}">
                <p14:modId xmlns:p14="http://schemas.microsoft.com/office/powerpoint/2010/main" val="1416365786"/>
              </p:ext>
            </p:extLst>
          </p:nvPr>
        </p:nvGraphicFramePr>
        <p:xfrm>
          <a:off x="6118543" y="3845853"/>
          <a:ext cx="3825481" cy="2774581"/>
        </p:xfrm>
        <a:graphic>
          <a:graphicData uri="http://schemas.openxmlformats.org/drawingml/2006/table">
            <a:tbl>
              <a:tblPr firstRow="1" bandRow="1">
                <a:tableStyleId>{5C22544A-7EE6-4342-B048-85BDC9FD1C3A}</a:tableStyleId>
              </a:tblPr>
              <a:tblGrid>
                <a:gridCol w="3825481">
                  <a:extLst>
                    <a:ext uri="{9D8B030D-6E8A-4147-A177-3AD203B41FA5}">
                      <a16:colId xmlns:a16="http://schemas.microsoft.com/office/drawing/2014/main" val="926684542"/>
                    </a:ext>
                  </a:extLst>
                </a:gridCol>
              </a:tblGrid>
              <a:tr h="698893">
                <a:tc>
                  <a:txBody>
                    <a:bodyPr/>
                    <a:lstStyle/>
                    <a:p>
                      <a:pPr marL="457200" lvl="0" indent="0" algn="l">
                        <a:lnSpc>
                          <a:spcPct val="100000"/>
                        </a:lnSpc>
                        <a:buNone/>
                      </a:pPr>
                      <a:r>
                        <a:rPr lang="en-US" sz="2200" b="1" i="0" u="none" strike="noStrike" baseline="0" noProof="0" dirty="0">
                          <a:solidFill>
                            <a:schemeClr val="bg1"/>
                          </a:solidFill>
                          <a:latin typeface="Calibri"/>
                        </a:rPr>
                        <a:t>Snitching</a:t>
                      </a:r>
                    </a:p>
                  </a:txBody>
                  <a:tcPr marL="45720" marR="45720" marT="22860" marB="22860" anchor="ctr">
                    <a:lnL w="38100" cap="flat" cmpd="sng" algn="ctr">
                      <a:solidFill>
                        <a:srgbClr val="62BB46"/>
                      </a:solidFill>
                      <a:prstDash val="solid"/>
                      <a:round/>
                      <a:headEnd type="none" w="med" len="med"/>
                      <a:tailEnd type="none" w="med" len="med"/>
                    </a:lnL>
                    <a:lnR w="12700" cmpd="sng">
                      <a:noFill/>
                    </a:lnR>
                    <a:lnT w="12700" cmpd="sng">
                      <a:noFill/>
                    </a:lnT>
                    <a:lnB w="38100" cap="flat" cmpd="sng" algn="ctr">
                      <a:solidFill>
                        <a:srgbClr val="62BB46"/>
                      </a:solidFill>
                      <a:prstDash val="solid"/>
                      <a:round/>
                      <a:headEnd type="none" w="med" len="med"/>
                      <a:tailEnd type="none" w="med" len="med"/>
                    </a:lnB>
                    <a:lnTlToBr w="12700" cmpd="sng">
                      <a:noFill/>
                      <a:prstDash val="solid"/>
                    </a:lnTlToBr>
                    <a:lnBlToTr w="12700" cmpd="sng">
                      <a:noFill/>
                      <a:prstDash val="solid"/>
                    </a:lnBlToTr>
                    <a:solidFill>
                      <a:srgbClr val="00703C"/>
                    </a:solidFill>
                  </a:tcPr>
                </a:tc>
                <a:extLst>
                  <a:ext uri="{0D108BD9-81ED-4DB2-BD59-A6C34878D82A}">
                    <a16:rowId xmlns:a16="http://schemas.microsoft.com/office/drawing/2014/main" val="246289752"/>
                  </a:ext>
                </a:extLst>
              </a:tr>
              <a:tr h="2075688">
                <a:tc>
                  <a:txBody>
                    <a:bodyPr/>
                    <a:lstStyle/>
                    <a:p>
                      <a:pPr marL="457200" marR="0" lvl="0" indent="0" algn="l">
                        <a:lnSpc>
                          <a:spcPct val="100000"/>
                        </a:lnSpc>
                        <a:buNone/>
                      </a:pPr>
                      <a:r>
                        <a:rPr lang="en-US" sz="1900" b="1" i="0" u="none" strike="noStrike" noProof="0" dirty="0">
                          <a:solidFill>
                            <a:srgbClr val="F9FAF3"/>
                          </a:solidFill>
                          <a:latin typeface="+mn-lt"/>
                        </a:rPr>
                        <a:t>Snitching</a:t>
                      </a:r>
                      <a:r>
                        <a:rPr lang="en-US" sz="1900" b="0" i="0" u="none" strike="noStrike" noProof="0" dirty="0">
                          <a:solidFill>
                            <a:srgbClr val="F9FAF3"/>
                          </a:solidFill>
                          <a:latin typeface="+mn-lt"/>
                        </a:rPr>
                        <a:t> is when you are telling </a:t>
                      </a:r>
                    </a:p>
                    <a:p>
                      <a:pPr marL="457200" marR="0" lvl="0" indent="0" algn="l">
                        <a:lnSpc>
                          <a:spcPct val="100000"/>
                        </a:lnSpc>
                        <a:buNone/>
                      </a:pPr>
                      <a:r>
                        <a:rPr lang="en-US" sz="1900" b="0" i="0" u="none" strike="noStrike" noProof="0" dirty="0">
                          <a:solidFill>
                            <a:srgbClr val="F9FAF3"/>
                          </a:solidFill>
                          <a:latin typeface="+mn-lt"/>
                        </a:rPr>
                        <a:t>an adult a mouse-sized problem </a:t>
                      </a:r>
                    </a:p>
                    <a:p>
                      <a:pPr marL="457200" marR="0" lvl="0" indent="0" algn="l">
                        <a:lnSpc>
                          <a:spcPct val="100000"/>
                        </a:lnSpc>
                        <a:buNone/>
                      </a:pPr>
                      <a:r>
                        <a:rPr lang="en-US" sz="1900" b="0" i="0" u="none" strike="noStrike" noProof="0">
                          <a:solidFill>
                            <a:srgbClr val="F9FAF3"/>
                          </a:solidFill>
                          <a:latin typeface="+mn-lt"/>
                        </a:rPr>
                        <a:t>to get someone in trouble</a:t>
                      </a:r>
                    </a:p>
                    <a:p>
                      <a:pPr marL="457200" marR="0" lvl="0" indent="0" algn="l">
                        <a:lnSpc>
                          <a:spcPct val="100000"/>
                        </a:lnSpc>
                        <a:buNone/>
                      </a:pPr>
                      <a:r>
                        <a:rPr lang="en-US" sz="1900" b="0" i="0" u="none" strike="noStrike" noProof="0">
                          <a:solidFill>
                            <a:srgbClr val="F9FAF3"/>
                          </a:solidFill>
                          <a:latin typeface="+mn-lt"/>
                        </a:rPr>
                        <a:t>(small problem).</a:t>
                      </a:r>
                      <a:endParaRPr lang="en-US" sz="1900" b="0" i="0" u="none" strike="noStrike" noProof="0" dirty="0">
                        <a:solidFill>
                          <a:srgbClr val="F9FAF3"/>
                        </a:solidFill>
                        <a:latin typeface="Calibri"/>
                      </a:endParaRPr>
                    </a:p>
                  </a:txBody>
                  <a:tcPr marL="45720" marR="45720" marT="22860" marB="22860" anchor="ctr">
                    <a:lnL w="38100" cap="flat" cmpd="sng" algn="ctr">
                      <a:solidFill>
                        <a:srgbClr val="62BB46"/>
                      </a:solidFill>
                      <a:prstDash val="solid"/>
                      <a:round/>
                      <a:headEnd type="none" w="med" len="med"/>
                      <a:tailEnd type="none" w="med" len="med"/>
                    </a:lnL>
                    <a:lnR w="12700" cmpd="sng">
                      <a:noFill/>
                    </a:lnR>
                    <a:lnT w="38100" cap="flat" cmpd="sng" algn="ctr">
                      <a:solidFill>
                        <a:srgbClr val="62BB4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418F"/>
                    </a:solidFill>
                  </a:tcPr>
                </a:tc>
                <a:extLst>
                  <a:ext uri="{0D108BD9-81ED-4DB2-BD59-A6C34878D82A}">
                    <a16:rowId xmlns:a16="http://schemas.microsoft.com/office/drawing/2014/main" val="743737691"/>
                  </a:ext>
                </a:extLst>
              </a:tr>
            </a:tbl>
          </a:graphicData>
        </a:graphic>
      </p:graphicFrame>
      <p:sp>
        <p:nvSpPr>
          <p:cNvPr id="9" name="TextBox 8">
            <a:extLst>
              <a:ext uri="{FF2B5EF4-FFF2-40B4-BE49-F238E27FC236}">
                <a16:creationId xmlns:a16="http://schemas.microsoft.com/office/drawing/2014/main" id="{2C531881-2A16-05FF-1FAC-C7B826B44D1F}"/>
              </a:ext>
            </a:extLst>
          </p:cNvPr>
          <p:cNvSpPr txBox="1"/>
          <p:nvPr/>
        </p:nvSpPr>
        <p:spPr>
          <a:xfrm>
            <a:off x="-597338" y="-57720"/>
            <a:ext cx="12192000" cy="923330"/>
          </a:xfrm>
          <a:prstGeom prst="rect">
            <a:avLst/>
          </a:prstGeom>
          <a:noFill/>
        </p:spPr>
        <p:txBody>
          <a:bodyPr wrap="square">
            <a:spAutoFit/>
          </a:bodyPr>
          <a:lstStyle/>
          <a:p>
            <a:pPr lvl="0" algn="ctr">
              <a:buNone/>
            </a:pPr>
            <a:r>
              <a:rPr lang="en-US" sz="5400" b="1">
                <a:solidFill>
                  <a:schemeClr val="bg1"/>
                </a:solidFill>
              </a:rPr>
              <a:t>Vocabulary Bank</a:t>
            </a:r>
          </a:p>
        </p:txBody>
      </p:sp>
      <p:pic>
        <p:nvPicPr>
          <p:cNvPr id="7" name="Picture 6" descr="A picture containing text&#10;&#10;Description automatically generated">
            <a:extLst>
              <a:ext uri="{FF2B5EF4-FFF2-40B4-BE49-F238E27FC236}">
                <a16:creationId xmlns:a16="http://schemas.microsoft.com/office/drawing/2014/main" id="{3704F253-FD76-FC99-08AF-6D41312D61B9}"/>
              </a:ext>
            </a:extLst>
          </p:cNvPr>
          <p:cNvPicPr>
            <a:picLocks noChangeAspect="1"/>
          </p:cNvPicPr>
          <p:nvPr/>
        </p:nvPicPr>
        <p:blipFill rotWithShape="1">
          <a:blip r:embed="rId4"/>
          <a:srcRect t="5259"/>
          <a:stretch/>
        </p:blipFill>
        <p:spPr>
          <a:xfrm>
            <a:off x="2241944" y="1275351"/>
            <a:ext cx="3797387" cy="2465765"/>
          </a:xfrm>
          <a:prstGeom prst="rect">
            <a:avLst/>
          </a:prstGeom>
        </p:spPr>
      </p:pic>
      <p:pic>
        <p:nvPicPr>
          <p:cNvPr id="6" name="Picture 5">
            <a:extLst>
              <a:ext uri="{FF2B5EF4-FFF2-40B4-BE49-F238E27FC236}">
                <a16:creationId xmlns:a16="http://schemas.microsoft.com/office/drawing/2014/main" id="{98CF6473-9751-21EC-580B-9C86888E4DC6}"/>
              </a:ext>
            </a:extLst>
          </p:cNvPr>
          <p:cNvPicPr>
            <a:picLocks noChangeAspect="1"/>
          </p:cNvPicPr>
          <p:nvPr/>
        </p:nvPicPr>
        <p:blipFill rotWithShape="1">
          <a:blip r:embed="rId5">
            <a:clrChange>
              <a:clrFrom>
                <a:srgbClr val="A2DAFF"/>
              </a:clrFrom>
              <a:clrTo>
                <a:srgbClr val="A2DAFF">
                  <a:alpha val="0"/>
                </a:srgbClr>
              </a:clrTo>
            </a:clrChange>
            <a:extLst>
              <a:ext uri="{28A0092B-C50C-407E-A947-70E740481C1C}">
                <a14:useLocalDpi xmlns:a14="http://schemas.microsoft.com/office/drawing/2010/main" val="0"/>
              </a:ext>
            </a:extLst>
          </a:blip>
          <a:srcRect l="41229" t="23215" r="39343" b="42458"/>
          <a:stretch/>
        </p:blipFill>
        <p:spPr>
          <a:xfrm>
            <a:off x="4582054" y="1829935"/>
            <a:ext cx="666547" cy="660616"/>
          </a:xfrm>
          <a:prstGeom prst="rect">
            <a:avLst/>
          </a:prstGeom>
        </p:spPr>
      </p:pic>
      <p:pic>
        <p:nvPicPr>
          <p:cNvPr id="12" name="Picture 11">
            <a:extLst>
              <a:ext uri="{FF2B5EF4-FFF2-40B4-BE49-F238E27FC236}">
                <a16:creationId xmlns:a16="http://schemas.microsoft.com/office/drawing/2014/main" id="{C5B8D685-E94F-8144-1DA4-A979A57C808B}"/>
              </a:ext>
            </a:extLst>
          </p:cNvPr>
          <p:cNvPicPr>
            <a:picLocks noChangeAspect="1"/>
          </p:cNvPicPr>
          <p:nvPr/>
        </p:nvPicPr>
        <p:blipFill>
          <a:blip r:embed="rId6"/>
          <a:stretch>
            <a:fillRect/>
          </a:stretch>
        </p:blipFill>
        <p:spPr>
          <a:xfrm>
            <a:off x="6117057" y="1277257"/>
            <a:ext cx="3797387" cy="2465765"/>
          </a:xfrm>
          <a:prstGeom prst="rect">
            <a:avLst/>
          </a:prstGeom>
        </p:spPr>
      </p:pic>
    </p:spTree>
    <p:extLst>
      <p:ext uri="{BB962C8B-B14F-4D97-AF65-F5344CB8AC3E}">
        <p14:creationId xmlns:p14="http://schemas.microsoft.com/office/powerpoint/2010/main" val="5206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3C1BAA3B-D41A-1DB0-5907-8457963D62D1}"/>
              </a:ext>
            </a:extLst>
          </p:cNvPr>
          <p:cNvSpPr/>
          <p:nvPr/>
        </p:nvSpPr>
        <p:spPr>
          <a:xfrm>
            <a:off x="-12311570" y="-6906801"/>
            <a:ext cx="36815141" cy="20671603"/>
          </a:xfrm>
          <a:custGeom>
            <a:avLst/>
            <a:gdLst/>
            <a:ahLst/>
            <a:cxnLst/>
            <a:rect l="l" t="t" r="r" b="b"/>
            <a:pathLst>
              <a:path w="36815141" h="20671603">
                <a:moveTo>
                  <a:pt x="0" y="0"/>
                </a:moveTo>
                <a:lnTo>
                  <a:pt x="36815141" y="0"/>
                </a:lnTo>
                <a:lnTo>
                  <a:pt x="36815141" y="20671603"/>
                </a:lnTo>
                <a:lnTo>
                  <a:pt x="0" y="20671603"/>
                </a:lnTo>
                <a:lnTo>
                  <a:pt x="0" y="0"/>
                </a:lnTo>
                <a:close/>
              </a:path>
            </a:pathLst>
          </a:custGeom>
          <a:blipFill>
            <a:blip r:embed="rId3"/>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aphicFrame>
        <p:nvGraphicFramePr>
          <p:cNvPr id="9" name="Table 2">
            <a:extLst>
              <a:ext uri="{FF2B5EF4-FFF2-40B4-BE49-F238E27FC236}">
                <a16:creationId xmlns:a16="http://schemas.microsoft.com/office/drawing/2014/main" id="{2161C4D6-C777-E8F7-6AD4-414E6BEFD0C0}"/>
              </a:ext>
            </a:extLst>
          </p:cNvPr>
          <p:cNvGraphicFramePr>
            <a:graphicFrameLocks noGrp="1"/>
          </p:cNvGraphicFramePr>
          <p:nvPr>
            <p:extLst>
              <p:ext uri="{D42A27DB-BD31-4B8C-83A1-F6EECF244321}">
                <p14:modId xmlns:p14="http://schemas.microsoft.com/office/powerpoint/2010/main" val="2539512689"/>
              </p:ext>
            </p:extLst>
          </p:nvPr>
        </p:nvGraphicFramePr>
        <p:xfrm>
          <a:off x="2510429" y="3378125"/>
          <a:ext cx="7650962" cy="2774581"/>
        </p:xfrm>
        <a:graphic>
          <a:graphicData uri="http://schemas.openxmlformats.org/drawingml/2006/table">
            <a:tbl>
              <a:tblPr firstRow="1" bandRow="1">
                <a:tableStyleId>{5C22544A-7EE6-4342-B048-85BDC9FD1C3A}</a:tableStyleId>
              </a:tblPr>
              <a:tblGrid>
                <a:gridCol w="3825481">
                  <a:extLst>
                    <a:ext uri="{9D8B030D-6E8A-4147-A177-3AD203B41FA5}">
                      <a16:colId xmlns:a16="http://schemas.microsoft.com/office/drawing/2014/main" val="1530605783"/>
                    </a:ext>
                  </a:extLst>
                </a:gridCol>
                <a:gridCol w="3825481">
                  <a:extLst>
                    <a:ext uri="{9D8B030D-6E8A-4147-A177-3AD203B41FA5}">
                      <a16:colId xmlns:a16="http://schemas.microsoft.com/office/drawing/2014/main" val="1247712807"/>
                    </a:ext>
                  </a:extLst>
                </a:gridCol>
              </a:tblGrid>
              <a:tr h="698893">
                <a:tc>
                  <a:txBody>
                    <a:bodyPr/>
                    <a:lstStyle/>
                    <a:p>
                      <a:pPr marL="457200" marR="0" lvl="0" indent="0" algn="ctr">
                        <a:lnSpc>
                          <a:spcPct val="100000"/>
                        </a:lnSpc>
                        <a:spcBef>
                          <a:spcPts val="0"/>
                        </a:spcBef>
                        <a:spcAft>
                          <a:spcPts val="0"/>
                        </a:spcAft>
                        <a:buNone/>
                      </a:pPr>
                      <a:r>
                        <a:rPr lang="en-US" sz="2200" b="1" i="0" u="none" strike="noStrike" noProof="0">
                          <a:solidFill>
                            <a:schemeClr val="bg1"/>
                          </a:solidFill>
                          <a:latin typeface="Calibri"/>
                        </a:rPr>
                        <a:t>Upstander</a:t>
                      </a:r>
                    </a:p>
                  </a:txBody>
                  <a:tcPr marL="45720" marR="45720" marT="22860" marB="22860" anchor="ctr">
                    <a:lnL w="12700" cmpd="sng">
                      <a:noFill/>
                    </a:lnL>
                    <a:lnR w="38100" cap="flat" cmpd="sng" algn="ctr">
                      <a:solidFill>
                        <a:srgbClr val="62BB46"/>
                      </a:solidFill>
                      <a:prstDash val="solid"/>
                      <a:round/>
                      <a:headEnd type="none" w="med" len="med"/>
                      <a:tailEnd type="none" w="med" len="med"/>
                    </a:lnR>
                    <a:lnT w="12700" cmpd="sng">
                      <a:noFill/>
                    </a:lnT>
                    <a:lnB w="38100" cap="flat" cmpd="sng" algn="ctr">
                      <a:solidFill>
                        <a:srgbClr val="62BB46"/>
                      </a:solidFill>
                      <a:prstDash val="solid"/>
                      <a:round/>
                      <a:headEnd type="none" w="med" len="med"/>
                      <a:tailEnd type="none" w="med" len="med"/>
                    </a:lnB>
                    <a:lnTlToBr w="12700" cmpd="sng">
                      <a:noFill/>
                      <a:prstDash val="solid"/>
                    </a:lnTlToBr>
                    <a:lnBlToTr w="12700" cmpd="sng">
                      <a:noFill/>
                      <a:prstDash val="solid"/>
                    </a:lnBlToTr>
                    <a:solidFill>
                      <a:srgbClr val="00703C"/>
                    </a:solidFill>
                  </a:tcPr>
                </a:tc>
                <a:tc>
                  <a:txBody>
                    <a:bodyPr/>
                    <a:lstStyle/>
                    <a:p>
                      <a:pPr marL="457200" marR="0" lvl="0" indent="0" algn="ctr">
                        <a:lnSpc>
                          <a:spcPct val="100000"/>
                        </a:lnSpc>
                        <a:spcBef>
                          <a:spcPts val="0"/>
                        </a:spcBef>
                        <a:spcAft>
                          <a:spcPts val="0"/>
                        </a:spcAft>
                        <a:buNone/>
                      </a:pPr>
                      <a:r>
                        <a:rPr lang="en-US" sz="2200" b="1" i="0" u="none" strike="noStrike" noProof="0">
                          <a:solidFill>
                            <a:schemeClr val="bg1"/>
                          </a:solidFill>
                          <a:latin typeface="+mn-lt"/>
                        </a:rPr>
                        <a:t>Trusted Adult</a:t>
                      </a:r>
                    </a:p>
                  </a:txBody>
                  <a:tcPr marL="45720" marR="45720" marT="22860" marB="22860" anchor="ctr">
                    <a:lnL w="38100" cap="flat" cmpd="sng" algn="ctr">
                      <a:solidFill>
                        <a:srgbClr val="62BB46"/>
                      </a:solidFill>
                      <a:prstDash val="solid"/>
                      <a:round/>
                      <a:headEnd type="none" w="med" len="med"/>
                      <a:tailEnd type="none" w="med" len="med"/>
                    </a:lnL>
                    <a:lnR w="38100" cap="flat" cmpd="sng" algn="ctr">
                      <a:solidFill>
                        <a:srgbClr val="62BB46"/>
                      </a:solidFill>
                      <a:prstDash val="solid"/>
                      <a:round/>
                      <a:headEnd type="none" w="med" len="med"/>
                      <a:tailEnd type="none" w="med" len="med"/>
                    </a:lnR>
                    <a:lnT w="12700" cmpd="sng">
                      <a:noFill/>
                    </a:lnT>
                    <a:lnB w="38100" cap="flat" cmpd="sng" algn="ctr">
                      <a:solidFill>
                        <a:srgbClr val="62BB46"/>
                      </a:solidFill>
                      <a:prstDash val="solid"/>
                      <a:round/>
                      <a:headEnd type="none" w="med" len="med"/>
                      <a:tailEnd type="none" w="med" len="med"/>
                    </a:lnB>
                    <a:lnTlToBr w="12700" cmpd="sng">
                      <a:noFill/>
                      <a:prstDash val="solid"/>
                    </a:lnTlToBr>
                    <a:lnBlToTr w="12700" cmpd="sng">
                      <a:noFill/>
                      <a:prstDash val="solid"/>
                    </a:lnBlToTr>
                    <a:solidFill>
                      <a:srgbClr val="00703C"/>
                    </a:solidFill>
                  </a:tcPr>
                </a:tc>
                <a:extLst>
                  <a:ext uri="{0D108BD9-81ED-4DB2-BD59-A6C34878D82A}">
                    <a16:rowId xmlns:a16="http://schemas.microsoft.com/office/drawing/2014/main" val="1327455975"/>
                  </a:ext>
                </a:extLst>
              </a:tr>
              <a:tr h="2075688">
                <a:tc>
                  <a:txBody>
                    <a:bodyPr/>
                    <a:lstStyle/>
                    <a:p>
                      <a:pPr marL="457200" marR="0" lvl="0" indent="0" algn="l">
                        <a:lnSpc>
                          <a:spcPct val="100000"/>
                        </a:lnSpc>
                        <a:spcBef>
                          <a:spcPts val="0"/>
                        </a:spcBef>
                        <a:spcAft>
                          <a:spcPts val="0"/>
                        </a:spcAft>
                        <a:buNone/>
                      </a:pPr>
                      <a:r>
                        <a:rPr lang="en-US" sz="1900" b="0" i="0" u="none" strike="noStrike" noProof="0" dirty="0">
                          <a:solidFill>
                            <a:srgbClr val="F9FAF3"/>
                          </a:solidFill>
                          <a:latin typeface="Calibri"/>
                        </a:rPr>
                        <a:t>An </a:t>
                      </a:r>
                      <a:r>
                        <a:rPr lang="en-US" sz="1900" b="1" i="0" u="none" strike="noStrike" noProof="0" dirty="0">
                          <a:solidFill>
                            <a:srgbClr val="F9FAF3"/>
                          </a:solidFill>
                          <a:latin typeface="Calibri"/>
                        </a:rPr>
                        <a:t>Upstander</a:t>
                      </a:r>
                      <a:r>
                        <a:rPr lang="en-US" sz="1900" b="0" i="0" u="none" strike="noStrike" noProof="0" dirty="0">
                          <a:solidFill>
                            <a:srgbClr val="F9FAF3"/>
                          </a:solidFill>
                          <a:latin typeface="Calibri"/>
                        </a:rPr>
                        <a:t> is someone who notices when things are not right and does something to help. Upstanders work to include everyone and to keep everyone safe.</a:t>
                      </a:r>
                    </a:p>
                  </a:txBody>
                  <a:tcPr marL="45720" marR="45720" marT="22860" marB="22860" anchor="ctr">
                    <a:lnL w="12700" cmpd="sng">
                      <a:noFill/>
                    </a:lnL>
                    <a:lnR w="38100" cap="flat" cmpd="sng" algn="ctr">
                      <a:solidFill>
                        <a:srgbClr val="62BB46"/>
                      </a:solidFill>
                      <a:prstDash val="solid"/>
                      <a:round/>
                      <a:headEnd type="none" w="med" len="med"/>
                      <a:tailEnd type="none" w="med" len="med"/>
                    </a:lnR>
                    <a:lnT w="38100" cap="flat" cmpd="sng" algn="ctr">
                      <a:solidFill>
                        <a:srgbClr val="62BB4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418F"/>
                    </a:solidFill>
                  </a:tcPr>
                </a:tc>
                <a:tc>
                  <a:txBody>
                    <a:bodyPr/>
                    <a:lstStyle/>
                    <a:p>
                      <a:pPr marL="457200" marR="0" lvl="0" indent="0" algn="l">
                        <a:lnSpc>
                          <a:spcPct val="100000"/>
                        </a:lnSpc>
                        <a:spcBef>
                          <a:spcPts val="0"/>
                        </a:spcBef>
                        <a:spcAft>
                          <a:spcPts val="0"/>
                        </a:spcAft>
                        <a:buNone/>
                      </a:pPr>
                      <a:r>
                        <a:rPr lang="en-US" sz="1900" b="0" i="0" u="none" strike="noStrike" noProof="0" dirty="0">
                          <a:solidFill>
                            <a:srgbClr val="F9FAF3"/>
                          </a:solidFill>
                          <a:latin typeface="+mn-lt"/>
                        </a:rPr>
                        <a:t>A </a:t>
                      </a:r>
                      <a:r>
                        <a:rPr lang="en-US" sz="1900" b="1" i="0" u="none" strike="noStrike" noProof="0" dirty="0">
                          <a:solidFill>
                            <a:srgbClr val="F9FAF3"/>
                          </a:solidFill>
                          <a:latin typeface="+mn-lt"/>
                        </a:rPr>
                        <a:t>Trusted Adult </a:t>
                      </a:r>
                      <a:r>
                        <a:rPr lang="en-US" sz="1900" b="0" i="0" u="none" strike="noStrike" noProof="0" dirty="0">
                          <a:solidFill>
                            <a:srgbClr val="F9FAF3"/>
                          </a:solidFill>
                          <a:latin typeface="+mn-lt"/>
                        </a:rPr>
                        <a:t>is somebody over the age of 18 who can help you. If you notice something that is dangerous, a Trusted Adult can help you. </a:t>
                      </a:r>
                    </a:p>
                  </a:txBody>
                  <a:tcPr marL="45720" marR="45720" marT="22860" marB="22860" anchor="ctr">
                    <a:lnL w="38100" cap="flat" cmpd="sng" algn="ctr">
                      <a:solidFill>
                        <a:srgbClr val="62BB46"/>
                      </a:solidFill>
                      <a:prstDash val="solid"/>
                      <a:round/>
                      <a:headEnd type="none" w="med" len="med"/>
                      <a:tailEnd type="none" w="med" len="med"/>
                    </a:lnL>
                    <a:lnR w="38100" cap="flat" cmpd="sng" algn="ctr">
                      <a:solidFill>
                        <a:srgbClr val="62BB46"/>
                      </a:solidFill>
                      <a:prstDash val="solid"/>
                      <a:round/>
                      <a:headEnd type="none" w="med" len="med"/>
                      <a:tailEnd type="none" w="med" len="med"/>
                    </a:lnR>
                    <a:lnT w="38100" cap="flat" cmpd="sng" algn="ctr">
                      <a:solidFill>
                        <a:srgbClr val="62BB4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418F"/>
                    </a:solidFill>
                  </a:tcPr>
                </a:tc>
                <a:extLst>
                  <a:ext uri="{0D108BD9-81ED-4DB2-BD59-A6C34878D82A}">
                    <a16:rowId xmlns:a16="http://schemas.microsoft.com/office/drawing/2014/main" val="284890406"/>
                  </a:ext>
                </a:extLst>
              </a:tr>
            </a:tbl>
          </a:graphicData>
        </a:graphic>
      </p:graphicFrame>
      <p:sp>
        <p:nvSpPr>
          <p:cNvPr id="4" name="TextBox 3">
            <a:extLst>
              <a:ext uri="{FF2B5EF4-FFF2-40B4-BE49-F238E27FC236}">
                <a16:creationId xmlns:a16="http://schemas.microsoft.com/office/drawing/2014/main" id="{01EB581F-642B-0360-B328-EBF17388A570}"/>
              </a:ext>
            </a:extLst>
          </p:cNvPr>
          <p:cNvSpPr txBox="1"/>
          <p:nvPr/>
        </p:nvSpPr>
        <p:spPr>
          <a:xfrm>
            <a:off x="-343896" y="0"/>
            <a:ext cx="12192000" cy="923330"/>
          </a:xfrm>
          <a:prstGeom prst="rect">
            <a:avLst/>
          </a:prstGeom>
          <a:noFill/>
        </p:spPr>
        <p:txBody>
          <a:bodyPr wrap="square">
            <a:spAutoFit/>
          </a:bodyPr>
          <a:lstStyle/>
          <a:p>
            <a:pPr lvl="0" algn="ctr">
              <a:buNone/>
            </a:pPr>
            <a:r>
              <a:rPr lang="en-US" sz="5400" b="1">
                <a:solidFill>
                  <a:schemeClr val="bg1"/>
                </a:solidFill>
              </a:rPr>
              <a:t>Vocabulary Bank</a:t>
            </a:r>
          </a:p>
        </p:txBody>
      </p:sp>
      <p:pic>
        <p:nvPicPr>
          <p:cNvPr id="10" name="Picture 9" descr="A picture containing text, toy, LEGO, vector graphics&#10;&#10;Description automatically generated">
            <a:extLst>
              <a:ext uri="{FF2B5EF4-FFF2-40B4-BE49-F238E27FC236}">
                <a16:creationId xmlns:a16="http://schemas.microsoft.com/office/drawing/2014/main" id="{7BDFEFFC-C8E4-0437-8486-66D2C6E795D7}"/>
              </a:ext>
            </a:extLst>
          </p:cNvPr>
          <p:cNvPicPr>
            <a:picLocks noChangeAspect="1"/>
          </p:cNvPicPr>
          <p:nvPr/>
        </p:nvPicPr>
        <p:blipFill>
          <a:blip r:embed="rId4"/>
          <a:stretch>
            <a:fillRect/>
          </a:stretch>
        </p:blipFill>
        <p:spPr>
          <a:xfrm>
            <a:off x="2510429" y="1131579"/>
            <a:ext cx="3825481" cy="2246546"/>
          </a:xfrm>
          <a:prstGeom prst="rect">
            <a:avLst/>
          </a:prstGeom>
        </p:spPr>
      </p:pic>
      <p:pic>
        <p:nvPicPr>
          <p:cNvPr id="16" name="Picture 15">
            <a:extLst>
              <a:ext uri="{FF2B5EF4-FFF2-40B4-BE49-F238E27FC236}">
                <a16:creationId xmlns:a16="http://schemas.microsoft.com/office/drawing/2014/main" id="{A5FC031F-9D58-2DA6-E2E7-271FD17F1859}"/>
              </a:ext>
            </a:extLst>
          </p:cNvPr>
          <p:cNvPicPr>
            <a:picLocks noChangeAspect="1"/>
          </p:cNvPicPr>
          <p:nvPr/>
        </p:nvPicPr>
        <p:blipFill>
          <a:blip r:embed="rId5"/>
          <a:stretch>
            <a:fillRect/>
          </a:stretch>
        </p:blipFill>
        <p:spPr>
          <a:xfrm>
            <a:off x="6335911" y="1131579"/>
            <a:ext cx="3825480" cy="2246545"/>
          </a:xfrm>
          <a:prstGeom prst="rect">
            <a:avLst/>
          </a:prstGeom>
        </p:spPr>
      </p:pic>
    </p:spTree>
    <p:extLst>
      <p:ext uri="{BB962C8B-B14F-4D97-AF65-F5344CB8AC3E}">
        <p14:creationId xmlns:p14="http://schemas.microsoft.com/office/powerpoint/2010/main" val="198655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
            <a:extLst>
              <a:ext uri="{FF2B5EF4-FFF2-40B4-BE49-F238E27FC236}">
                <a16:creationId xmlns:a16="http://schemas.microsoft.com/office/drawing/2014/main" id="{F2D95336-C5C9-CC68-D8FC-59961AB59AE9}"/>
              </a:ext>
            </a:extLst>
          </p:cNvPr>
          <p:cNvSpPr/>
          <p:nvPr/>
        </p:nvSpPr>
        <p:spPr>
          <a:xfrm>
            <a:off x="-4308031" y="-2423268"/>
            <a:ext cx="20808063" cy="11704536"/>
          </a:xfrm>
          <a:custGeom>
            <a:avLst/>
            <a:gdLst/>
            <a:ahLst/>
            <a:cxnLst/>
            <a:rect l="l" t="t" r="r" b="b"/>
            <a:pathLst>
              <a:path w="20808063" h="11704536">
                <a:moveTo>
                  <a:pt x="0" y="0"/>
                </a:moveTo>
                <a:lnTo>
                  <a:pt x="20808063" y="0"/>
                </a:lnTo>
                <a:lnTo>
                  <a:pt x="20808063" y="11704536"/>
                </a:lnTo>
                <a:lnTo>
                  <a:pt x="0" y="11704536"/>
                </a:lnTo>
                <a:lnTo>
                  <a:pt x="0" y="0"/>
                </a:lnTo>
                <a:close/>
              </a:path>
            </a:pathLst>
          </a:custGeom>
          <a:blipFill>
            <a:blip r:embed="rId3"/>
            <a:stretch>
              <a:fillRect l="-2027" t="-12659" r="-21717"/>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aphicFrame>
        <p:nvGraphicFramePr>
          <p:cNvPr id="20" name="Table 2">
            <a:extLst>
              <a:ext uri="{FF2B5EF4-FFF2-40B4-BE49-F238E27FC236}">
                <a16:creationId xmlns:a16="http://schemas.microsoft.com/office/drawing/2014/main" id="{4B6D4C17-A17B-E062-9343-C3EB40CE64B6}"/>
              </a:ext>
            </a:extLst>
          </p:cNvPr>
          <p:cNvGraphicFramePr>
            <a:graphicFrameLocks noGrp="1"/>
          </p:cNvGraphicFramePr>
          <p:nvPr>
            <p:extLst>
              <p:ext uri="{D42A27DB-BD31-4B8C-83A1-F6EECF244321}">
                <p14:modId xmlns:p14="http://schemas.microsoft.com/office/powerpoint/2010/main" val="722540460"/>
              </p:ext>
            </p:extLst>
          </p:nvPr>
        </p:nvGraphicFramePr>
        <p:xfrm>
          <a:off x="1981200" y="3378125"/>
          <a:ext cx="8667750" cy="3125545"/>
        </p:xfrm>
        <a:graphic>
          <a:graphicData uri="http://schemas.openxmlformats.org/drawingml/2006/table">
            <a:tbl>
              <a:tblPr firstRow="1" bandRow="1">
                <a:tableStyleId>{5C22544A-7EE6-4342-B048-85BDC9FD1C3A}</a:tableStyleId>
              </a:tblPr>
              <a:tblGrid>
                <a:gridCol w="4333875">
                  <a:extLst>
                    <a:ext uri="{9D8B030D-6E8A-4147-A177-3AD203B41FA5}">
                      <a16:colId xmlns:a16="http://schemas.microsoft.com/office/drawing/2014/main" val="1530605783"/>
                    </a:ext>
                  </a:extLst>
                </a:gridCol>
                <a:gridCol w="4333875">
                  <a:extLst>
                    <a:ext uri="{9D8B030D-6E8A-4147-A177-3AD203B41FA5}">
                      <a16:colId xmlns:a16="http://schemas.microsoft.com/office/drawing/2014/main" val="1247712807"/>
                    </a:ext>
                  </a:extLst>
                </a:gridCol>
              </a:tblGrid>
              <a:tr h="787298">
                <a:tc>
                  <a:txBody>
                    <a:bodyPr/>
                    <a:lstStyle/>
                    <a:p>
                      <a:pPr marL="457200" marR="0" lvl="0" indent="0" algn="ctr">
                        <a:lnSpc>
                          <a:spcPct val="100000"/>
                        </a:lnSpc>
                        <a:spcBef>
                          <a:spcPts val="0"/>
                        </a:spcBef>
                        <a:spcAft>
                          <a:spcPts val="0"/>
                        </a:spcAft>
                        <a:buNone/>
                      </a:pPr>
                      <a:r>
                        <a:rPr lang="en-US" sz="2200" b="1" i="0" u="none" strike="noStrike" noProof="0">
                          <a:solidFill>
                            <a:schemeClr val="bg1"/>
                          </a:solidFill>
                          <a:latin typeface="Calibri"/>
                        </a:rPr>
                        <a:t>Warning Sign</a:t>
                      </a:r>
                    </a:p>
                  </a:txBody>
                  <a:tcPr marL="45720" marR="45720" marT="22860" marB="22860" anchor="ctr">
                    <a:lnL w="12700" cmpd="sng">
                      <a:noFill/>
                    </a:lnL>
                    <a:lnR w="38100" cap="flat" cmpd="sng" algn="ctr">
                      <a:solidFill>
                        <a:srgbClr val="62BB46"/>
                      </a:solidFill>
                      <a:prstDash val="solid"/>
                      <a:round/>
                      <a:headEnd type="none" w="med" len="med"/>
                      <a:tailEnd type="none" w="med" len="med"/>
                    </a:lnR>
                    <a:lnT w="12700" cmpd="sng">
                      <a:noFill/>
                    </a:lnT>
                    <a:lnB w="38100" cap="flat" cmpd="sng" algn="ctr">
                      <a:solidFill>
                        <a:srgbClr val="62BB46"/>
                      </a:solidFill>
                      <a:prstDash val="solid"/>
                      <a:round/>
                      <a:headEnd type="none" w="med" len="med"/>
                      <a:tailEnd type="none" w="med" len="med"/>
                    </a:lnB>
                    <a:lnTlToBr w="12700" cmpd="sng">
                      <a:noFill/>
                      <a:prstDash val="solid"/>
                    </a:lnTlToBr>
                    <a:lnBlToTr w="12700" cmpd="sng">
                      <a:noFill/>
                      <a:prstDash val="solid"/>
                    </a:lnBlToTr>
                    <a:solidFill>
                      <a:srgbClr val="00703C"/>
                    </a:solidFill>
                  </a:tcPr>
                </a:tc>
                <a:tc>
                  <a:txBody>
                    <a:bodyPr/>
                    <a:lstStyle/>
                    <a:p>
                      <a:pPr marL="457200" marR="0" lvl="0" indent="0" algn="ctr">
                        <a:lnSpc>
                          <a:spcPct val="100000"/>
                        </a:lnSpc>
                        <a:spcBef>
                          <a:spcPts val="0"/>
                        </a:spcBef>
                        <a:spcAft>
                          <a:spcPts val="0"/>
                        </a:spcAft>
                        <a:buNone/>
                      </a:pPr>
                      <a:r>
                        <a:rPr lang="en-US" sz="2200" b="1" i="0" u="none" strike="noStrike" noProof="0">
                          <a:solidFill>
                            <a:schemeClr val="bg1"/>
                          </a:solidFill>
                          <a:latin typeface="+mn-lt"/>
                        </a:rPr>
                        <a:t>Threat</a:t>
                      </a:r>
                    </a:p>
                  </a:txBody>
                  <a:tcPr marL="45720" marR="45720" marT="22860" marB="22860" anchor="ctr">
                    <a:lnL w="38100" cap="flat" cmpd="sng" algn="ctr">
                      <a:solidFill>
                        <a:srgbClr val="62BB46"/>
                      </a:solidFill>
                      <a:prstDash val="solid"/>
                      <a:round/>
                      <a:headEnd type="none" w="med" len="med"/>
                      <a:tailEnd type="none" w="med" len="med"/>
                    </a:lnL>
                    <a:lnR w="38100" cap="flat" cmpd="sng" algn="ctr">
                      <a:solidFill>
                        <a:srgbClr val="62BB46"/>
                      </a:solidFill>
                      <a:prstDash val="solid"/>
                      <a:round/>
                      <a:headEnd type="none" w="med" len="med"/>
                      <a:tailEnd type="none" w="med" len="med"/>
                    </a:lnR>
                    <a:lnT w="12700" cmpd="sng">
                      <a:noFill/>
                    </a:lnT>
                    <a:lnB w="38100" cap="flat" cmpd="sng" algn="ctr">
                      <a:solidFill>
                        <a:srgbClr val="62BB46"/>
                      </a:solidFill>
                      <a:prstDash val="solid"/>
                      <a:round/>
                      <a:headEnd type="none" w="med" len="med"/>
                      <a:tailEnd type="none" w="med" len="med"/>
                    </a:lnB>
                    <a:lnTlToBr w="12700" cmpd="sng">
                      <a:noFill/>
                      <a:prstDash val="solid"/>
                    </a:lnTlToBr>
                    <a:lnBlToTr w="12700" cmpd="sng">
                      <a:noFill/>
                      <a:prstDash val="solid"/>
                    </a:lnBlToTr>
                    <a:solidFill>
                      <a:srgbClr val="00703C"/>
                    </a:solidFill>
                  </a:tcPr>
                </a:tc>
                <a:extLst>
                  <a:ext uri="{0D108BD9-81ED-4DB2-BD59-A6C34878D82A}">
                    <a16:rowId xmlns:a16="http://schemas.microsoft.com/office/drawing/2014/main" val="1327455975"/>
                  </a:ext>
                </a:extLst>
              </a:tr>
              <a:tr h="2338247">
                <a:tc>
                  <a:txBody>
                    <a:bodyPr/>
                    <a:lstStyle/>
                    <a:p>
                      <a:pPr marL="457200" marR="0" lvl="0" indent="0" algn="l">
                        <a:lnSpc>
                          <a:spcPct val="100000"/>
                        </a:lnSpc>
                        <a:buNone/>
                      </a:pPr>
                      <a:r>
                        <a:rPr lang="en-US" sz="2400" b="0" i="0" u="none" strike="noStrike" noProof="0" dirty="0">
                          <a:solidFill>
                            <a:srgbClr val="F9FAF3"/>
                          </a:solidFill>
                          <a:latin typeface="+mn-lt"/>
                        </a:rPr>
                        <a:t>A </a:t>
                      </a:r>
                      <a:r>
                        <a:rPr lang="en-US" sz="2400" b="1" i="0" u="none" strike="noStrike" noProof="0" dirty="0">
                          <a:solidFill>
                            <a:srgbClr val="F9FAF3"/>
                          </a:solidFill>
                          <a:latin typeface="+mn-lt"/>
                        </a:rPr>
                        <a:t>warning sign </a:t>
                      </a:r>
                      <a:r>
                        <a:rPr lang="en-US" sz="2400" b="0" i="0" u="none" strike="noStrike" noProof="0" dirty="0">
                          <a:solidFill>
                            <a:srgbClr val="F9FAF3"/>
                          </a:solidFill>
                          <a:latin typeface="+mn-lt"/>
                        </a:rPr>
                        <a:t>is a behavior that shows someone may be planning to hurt themselves or others.</a:t>
                      </a:r>
                    </a:p>
                  </a:txBody>
                  <a:tcPr marL="45720" marR="45720" marT="22860" marB="22860" anchor="ctr">
                    <a:lnL w="12700" cmpd="sng">
                      <a:noFill/>
                    </a:lnL>
                    <a:lnR w="38100" cap="flat" cmpd="sng" algn="ctr">
                      <a:solidFill>
                        <a:srgbClr val="62BB46"/>
                      </a:solidFill>
                      <a:prstDash val="solid"/>
                      <a:round/>
                      <a:headEnd type="none" w="med" len="med"/>
                      <a:tailEnd type="none" w="med" len="med"/>
                    </a:lnR>
                    <a:lnT w="38100" cap="flat" cmpd="sng" algn="ctr">
                      <a:solidFill>
                        <a:srgbClr val="62BB4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418F"/>
                    </a:solidFill>
                  </a:tcPr>
                </a:tc>
                <a:tc>
                  <a:txBody>
                    <a:bodyPr/>
                    <a:lstStyle/>
                    <a:p>
                      <a:pPr marL="457200" marR="0" lvl="0" indent="0" algn="l">
                        <a:lnSpc>
                          <a:spcPct val="100000"/>
                        </a:lnSpc>
                        <a:spcBef>
                          <a:spcPts val="0"/>
                        </a:spcBef>
                        <a:spcAft>
                          <a:spcPts val="0"/>
                        </a:spcAft>
                        <a:buNone/>
                      </a:pPr>
                      <a:r>
                        <a:rPr lang="en-US" sz="2400" b="0" i="0" u="none" strike="noStrike" noProof="0" dirty="0">
                          <a:solidFill>
                            <a:srgbClr val="F9FAF3"/>
                          </a:solidFill>
                          <a:latin typeface="+mn-lt"/>
                        </a:rPr>
                        <a:t>A </a:t>
                      </a:r>
                      <a:r>
                        <a:rPr lang="en-US" sz="2400" b="1" i="0" u="none" strike="noStrike" noProof="0" dirty="0">
                          <a:solidFill>
                            <a:srgbClr val="F9FAF3"/>
                          </a:solidFill>
                          <a:latin typeface="+mn-lt"/>
                        </a:rPr>
                        <a:t>threat</a:t>
                      </a:r>
                      <a:r>
                        <a:rPr lang="en-US" sz="2400" b="0" i="0" u="none" strike="noStrike" noProof="0" dirty="0">
                          <a:solidFill>
                            <a:srgbClr val="F9FAF3"/>
                          </a:solidFill>
                          <a:latin typeface="+mn-lt"/>
                        </a:rPr>
                        <a:t> is when a person says that they DO plan to harm themselves or others. </a:t>
                      </a:r>
                    </a:p>
                  </a:txBody>
                  <a:tcPr marL="45720" marR="45720" marT="22860" marB="22860" anchor="ctr">
                    <a:lnL w="38100" cap="flat" cmpd="sng" algn="ctr">
                      <a:solidFill>
                        <a:srgbClr val="62BB46"/>
                      </a:solidFill>
                      <a:prstDash val="solid"/>
                      <a:round/>
                      <a:headEnd type="none" w="med" len="med"/>
                      <a:tailEnd type="none" w="med" len="med"/>
                    </a:lnL>
                    <a:lnR w="38100" cap="flat" cmpd="sng" algn="ctr">
                      <a:solidFill>
                        <a:srgbClr val="62BB46"/>
                      </a:solidFill>
                      <a:prstDash val="solid"/>
                      <a:round/>
                      <a:headEnd type="none" w="med" len="med"/>
                      <a:tailEnd type="none" w="med" len="med"/>
                    </a:lnR>
                    <a:lnT w="38100" cap="flat" cmpd="sng" algn="ctr">
                      <a:solidFill>
                        <a:srgbClr val="62BB46"/>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24418F"/>
                    </a:solidFill>
                  </a:tcPr>
                </a:tc>
                <a:extLst>
                  <a:ext uri="{0D108BD9-81ED-4DB2-BD59-A6C34878D82A}">
                    <a16:rowId xmlns:a16="http://schemas.microsoft.com/office/drawing/2014/main" val="284890406"/>
                  </a:ext>
                </a:extLst>
              </a:tr>
            </a:tbl>
          </a:graphicData>
        </a:graphic>
      </p:graphicFrame>
      <p:sp>
        <p:nvSpPr>
          <p:cNvPr id="25" name="TextBox 24">
            <a:extLst>
              <a:ext uri="{FF2B5EF4-FFF2-40B4-BE49-F238E27FC236}">
                <a16:creationId xmlns:a16="http://schemas.microsoft.com/office/drawing/2014/main" id="{4368A64F-A36F-3E6F-082B-46334F952A51}"/>
              </a:ext>
            </a:extLst>
          </p:cNvPr>
          <p:cNvSpPr txBox="1"/>
          <p:nvPr/>
        </p:nvSpPr>
        <p:spPr>
          <a:xfrm>
            <a:off x="-178238" y="-121868"/>
            <a:ext cx="12192000" cy="923330"/>
          </a:xfrm>
          <a:prstGeom prst="rect">
            <a:avLst/>
          </a:prstGeom>
          <a:noFill/>
        </p:spPr>
        <p:txBody>
          <a:bodyPr wrap="square">
            <a:spAutoFit/>
          </a:bodyPr>
          <a:lstStyle/>
          <a:p>
            <a:pPr lvl="0" algn="ctr">
              <a:buNone/>
            </a:pPr>
            <a:r>
              <a:rPr lang="en-US" sz="5400" b="1">
                <a:solidFill>
                  <a:schemeClr val="bg1"/>
                </a:solidFill>
              </a:rPr>
              <a:t>Vocabulary Bank</a:t>
            </a:r>
          </a:p>
        </p:txBody>
      </p:sp>
      <p:pic>
        <p:nvPicPr>
          <p:cNvPr id="5" name="Picture 4">
            <a:extLst>
              <a:ext uri="{FF2B5EF4-FFF2-40B4-BE49-F238E27FC236}">
                <a16:creationId xmlns:a16="http://schemas.microsoft.com/office/drawing/2014/main" id="{168C90E5-9A6C-611C-A464-E88D323F802A}"/>
              </a:ext>
            </a:extLst>
          </p:cNvPr>
          <p:cNvPicPr>
            <a:picLocks noChangeAspect="1"/>
          </p:cNvPicPr>
          <p:nvPr/>
        </p:nvPicPr>
        <p:blipFill>
          <a:blip r:embed="rId4"/>
          <a:stretch>
            <a:fillRect/>
          </a:stretch>
        </p:blipFill>
        <p:spPr>
          <a:xfrm>
            <a:off x="6311900" y="898765"/>
            <a:ext cx="4337048" cy="2477719"/>
          </a:xfrm>
          <a:prstGeom prst="rect">
            <a:avLst/>
          </a:prstGeom>
        </p:spPr>
      </p:pic>
      <p:pic>
        <p:nvPicPr>
          <p:cNvPr id="7" name="Picture 6">
            <a:extLst>
              <a:ext uri="{FF2B5EF4-FFF2-40B4-BE49-F238E27FC236}">
                <a16:creationId xmlns:a16="http://schemas.microsoft.com/office/drawing/2014/main" id="{BE9E9C3E-1555-3889-905F-525BD2BF837B}"/>
              </a:ext>
            </a:extLst>
          </p:cNvPr>
          <p:cNvPicPr>
            <a:picLocks noChangeAspect="1"/>
          </p:cNvPicPr>
          <p:nvPr/>
        </p:nvPicPr>
        <p:blipFill>
          <a:blip r:embed="rId5"/>
          <a:stretch>
            <a:fillRect/>
          </a:stretch>
        </p:blipFill>
        <p:spPr>
          <a:xfrm>
            <a:off x="1974850" y="898765"/>
            <a:ext cx="4337048" cy="2477719"/>
          </a:xfrm>
          <a:prstGeom prst="rect">
            <a:avLst/>
          </a:prstGeom>
        </p:spPr>
      </p:pic>
    </p:spTree>
    <p:extLst>
      <p:ext uri="{BB962C8B-B14F-4D97-AF65-F5344CB8AC3E}">
        <p14:creationId xmlns:p14="http://schemas.microsoft.com/office/powerpoint/2010/main" val="197595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id="{7DDD9823-AF43-C07E-4238-38F718FDB930}"/>
              </a:ext>
            </a:extLst>
          </p:cNvPr>
          <p:cNvSpPr/>
          <p:nvPr/>
        </p:nvSpPr>
        <p:spPr>
          <a:xfrm>
            <a:off x="0" y="-77438"/>
            <a:ext cx="12192000" cy="711671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222" b="-22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a:extLst>
              <a:ext uri="{FF2B5EF4-FFF2-40B4-BE49-F238E27FC236}">
                <a16:creationId xmlns:a16="http://schemas.microsoft.com/office/drawing/2014/main" id="{D1BAF876-0FAB-68CC-5288-6592101D8DDC}"/>
              </a:ext>
            </a:extLst>
          </p:cNvPr>
          <p:cNvSpPr/>
          <p:nvPr/>
        </p:nvSpPr>
        <p:spPr>
          <a:xfrm>
            <a:off x="13201682" y="7039281"/>
            <a:ext cx="2094854" cy="1065383"/>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5"/>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4">
            <a:extLst>
              <a:ext uri="{FF2B5EF4-FFF2-40B4-BE49-F238E27FC236}">
                <a16:creationId xmlns:a16="http://schemas.microsoft.com/office/drawing/2014/main" id="{BA961082-453C-CD28-93C9-1A81F344D54C}"/>
              </a:ext>
            </a:extLst>
          </p:cNvPr>
          <p:cNvSpPr/>
          <p:nvPr/>
        </p:nvSpPr>
        <p:spPr>
          <a:xfrm flipH="1" flipV="1">
            <a:off x="8352749" y="3429000"/>
            <a:ext cx="3106949" cy="3189341"/>
          </a:xfrm>
          <a:custGeom>
            <a:avLst/>
            <a:gdLst/>
            <a:ahLst/>
            <a:cxnLst/>
            <a:rect l="l" t="t" r="r" b="b"/>
            <a:pathLst>
              <a:path w="3106949" h="3189341">
                <a:moveTo>
                  <a:pt x="3106950" y="3189341"/>
                </a:moveTo>
                <a:lnTo>
                  <a:pt x="0" y="3189341"/>
                </a:lnTo>
                <a:lnTo>
                  <a:pt x="0" y="0"/>
                </a:lnTo>
                <a:lnTo>
                  <a:pt x="3106950" y="0"/>
                </a:lnTo>
                <a:lnTo>
                  <a:pt x="3106950" y="318934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9" name="Picture 4" descr="A green and blue rectangle with white text&#10;&#10;Description automatically generated">
            <a:extLst>
              <a:ext uri="{FF2B5EF4-FFF2-40B4-BE49-F238E27FC236}">
                <a16:creationId xmlns:a16="http://schemas.microsoft.com/office/drawing/2014/main" id="{F5EEDE25-10B9-8F49-190B-0412F48DE3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2545" y="1712176"/>
            <a:ext cx="4581713" cy="2085038"/>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a:extLst>
              <a:ext uri="{FF2B5EF4-FFF2-40B4-BE49-F238E27FC236}">
                <a16:creationId xmlns:a16="http://schemas.microsoft.com/office/drawing/2014/main" id="{8A78EB12-24E0-1409-459C-72CAD2C908C7}"/>
              </a:ext>
            </a:extLst>
          </p:cNvPr>
          <p:cNvSpPr/>
          <p:nvPr/>
        </p:nvSpPr>
        <p:spPr>
          <a:xfrm>
            <a:off x="451937" y="2142905"/>
            <a:ext cx="3630608" cy="4715095"/>
          </a:xfrm>
          <a:custGeom>
            <a:avLst/>
            <a:gdLst/>
            <a:ahLst/>
            <a:cxnLst/>
            <a:rect l="l" t="t" r="r" b="b"/>
            <a:pathLst>
              <a:path w="4883566" h="6669176">
                <a:moveTo>
                  <a:pt x="0" y="0"/>
                </a:moveTo>
                <a:lnTo>
                  <a:pt x="4883567" y="0"/>
                </a:lnTo>
                <a:lnTo>
                  <a:pt x="4883567" y="6669176"/>
                </a:lnTo>
                <a:lnTo>
                  <a:pt x="0" y="6669176"/>
                </a:lnTo>
                <a:lnTo>
                  <a:pt x="0" y="0"/>
                </a:lnTo>
                <a:close/>
              </a:path>
            </a:pathLst>
          </a:custGeom>
          <a:blipFill>
            <a:blip r:embed="rId9"/>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ustDataLst>
      <p:tags r:id="rId1"/>
    </p:custDataLst>
    <p:extLst>
      <p:ext uri="{BB962C8B-B14F-4D97-AF65-F5344CB8AC3E}">
        <p14:creationId xmlns:p14="http://schemas.microsoft.com/office/powerpoint/2010/main" val="173748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601576" cy="6858000"/>
          </a:xfrm>
          <a:custGeom>
            <a:avLst/>
            <a:gdLst/>
            <a:ahLst/>
            <a:cxnLst/>
            <a:rect l="l" t="t" r="r" b="b"/>
            <a:pathLst>
              <a:path w="8402364" h="10287000">
                <a:moveTo>
                  <a:pt x="0" y="0"/>
                </a:moveTo>
                <a:lnTo>
                  <a:pt x="8402364" y="0"/>
                </a:lnTo>
                <a:lnTo>
                  <a:pt x="8402364" y="10287000"/>
                </a:lnTo>
                <a:lnTo>
                  <a:pt x="0" y="10287000"/>
                </a:lnTo>
                <a:lnTo>
                  <a:pt x="0" y="0"/>
                </a:lnTo>
                <a:close/>
              </a:path>
            </a:pathLst>
          </a:custGeom>
          <a:blipFill>
            <a:blip r:embed="rId3"/>
            <a:stretch>
              <a:fillRect l="-106525" t="-71054" r="-166444"/>
            </a:stretch>
          </a:blipFill>
        </p:spPr>
        <p:txBody>
          <a:bodyPr/>
          <a:lstStyle/>
          <a:p>
            <a:endParaRPr lang="en-US" sz="1200"/>
          </a:p>
        </p:txBody>
      </p:sp>
      <p:sp>
        <p:nvSpPr>
          <p:cNvPr id="6" name="Freeform 6"/>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t="-140" b="-140"/>
            </a:stretch>
          </a:blipFill>
        </p:spPr>
        <p:txBody>
          <a:bodyPr/>
          <a:lstStyle/>
          <a:p>
            <a:endParaRPr lang="en-US" sz="1200"/>
          </a:p>
        </p:txBody>
      </p:sp>
      <p:sp>
        <p:nvSpPr>
          <p:cNvPr id="7" name="AutoShape 7"/>
          <p:cNvSpPr/>
          <p:nvPr/>
        </p:nvSpPr>
        <p:spPr>
          <a:xfrm flipV="1">
            <a:off x="-92039" y="6411768"/>
            <a:ext cx="9509013" cy="12700"/>
          </a:xfrm>
          <a:prstGeom prst="line">
            <a:avLst/>
          </a:prstGeom>
          <a:ln w="38100" cap="flat">
            <a:solidFill>
              <a:srgbClr val="8DC73F"/>
            </a:solidFill>
            <a:prstDash val="solid"/>
            <a:headEnd type="none" w="sm" len="sm"/>
            <a:tailEnd type="none" w="sm" len="sm"/>
          </a:ln>
        </p:spPr>
        <p:txBody>
          <a:bodyPr/>
          <a:lstStyle/>
          <a:p>
            <a:endParaRPr lang="en-US" sz="1200"/>
          </a:p>
        </p:txBody>
      </p:sp>
      <p:pic>
        <p:nvPicPr>
          <p:cNvPr id="4" name="Picture 3" descr="A picture containing text, vector graphics, toy&#10;&#10;Description automatically generated">
            <a:extLst>
              <a:ext uri="{FF2B5EF4-FFF2-40B4-BE49-F238E27FC236}">
                <a16:creationId xmlns:a16="http://schemas.microsoft.com/office/drawing/2014/main" id="{E243E115-3300-CBEA-9E34-43CC55D24316}"/>
              </a:ext>
            </a:extLst>
          </p:cNvPr>
          <p:cNvPicPr>
            <a:picLocks noChangeAspect="1"/>
          </p:cNvPicPr>
          <p:nvPr/>
        </p:nvPicPr>
        <p:blipFill rotWithShape="1">
          <a:blip r:embed="rId5"/>
          <a:srcRect t="2293"/>
          <a:stretch/>
        </p:blipFill>
        <p:spPr>
          <a:xfrm>
            <a:off x="344873" y="1862914"/>
            <a:ext cx="4779038" cy="3132171"/>
          </a:xfrm>
          <a:prstGeom prst="rect">
            <a:avLst/>
          </a:prstGeom>
        </p:spPr>
      </p:pic>
      <p:pic>
        <p:nvPicPr>
          <p:cNvPr id="5" name="Picture 2" descr="A green sign with white text&#10;&#10;Description automatically generated">
            <a:extLst>
              <a:ext uri="{FF2B5EF4-FFF2-40B4-BE49-F238E27FC236}">
                <a16:creationId xmlns:a16="http://schemas.microsoft.com/office/drawing/2014/main" id="{E3F77663-3D74-4A72-A822-E8800B83F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646" y="495681"/>
            <a:ext cx="3693678" cy="16347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A blue sign with white text&#10;&#10;Description automatically generated">
            <a:extLst>
              <a:ext uri="{FF2B5EF4-FFF2-40B4-BE49-F238E27FC236}">
                <a16:creationId xmlns:a16="http://schemas.microsoft.com/office/drawing/2014/main" id="{8A62F696-D230-E6F4-185A-8C387CBA98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5118" y="2233147"/>
            <a:ext cx="3701391" cy="1634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green and blue rectangle with white text&#10;&#10;Description automatically generated">
            <a:extLst>
              <a:ext uri="{FF2B5EF4-FFF2-40B4-BE49-F238E27FC236}">
                <a16:creationId xmlns:a16="http://schemas.microsoft.com/office/drawing/2014/main" id="{A4EC15B6-FA3F-E1F5-C470-D1F032E59D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96" y="4192508"/>
            <a:ext cx="3611131" cy="164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35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16186" y="0"/>
            <a:ext cx="5601576" cy="6858000"/>
          </a:xfrm>
          <a:custGeom>
            <a:avLst/>
            <a:gdLst/>
            <a:ahLst/>
            <a:cxnLst/>
            <a:rect l="l" t="t" r="r" b="b"/>
            <a:pathLst>
              <a:path w="8402364" h="10287000">
                <a:moveTo>
                  <a:pt x="0" y="0"/>
                </a:moveTo>
                <a:lnTo>
                  <a:pt x="8402364" y="0"/>
                </a:lnTo>
                <a:lnTo>
                  <a:pt x="8402364" y="10287000"/>
                </a:lnTo>
                <a:lnTo>
                  <a:pt x="0" y="10287000"/>
                </a:lnTo>
                <a:lnTo>
                  <a:pt x="0" y="0"/>
                </a:lnTo>
                <a:close/>
              </a:path>
            </a:pathLst>
          </a:custGeom>
          <a:blipFill>
            <a:blip r:embed="rId3"/>
            <a:stretch>
              <a:fillRect l="-106525" t="-71054" r="-166444"/>
            </a:stretch>
          </a:blipFill>
        </p:spPr>
        <p:txBody>
          <a:bodyPr/>
          <a:lstStyle/>
          <a:p>
            <a:endParaRPr lang="en-US" sz="1200"/>
          </a:p>
        </p:txBody>
      </p:sp>
      <p:sp>
        <p:nvSpPr>
          <p:cNvPr id="6" name="Freeform 6"/>
          <p:cNvSpPr/>
          <p:nvPr/>
        </p:nvSpPr>
        <p:spPr>
          <a:xfrm>
            <a:off x="257580"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t="-140" b="-140"/>
            </a:stretch>
          </a:blipFill>
        </p:spPr>
        <p:txBody>
          <a:bodyPr/>
          <a:lstStyle/>
          <a:p>
            <a:endParaRPr lang="en-US" sz="1200"/>
          </a:p>
        </p:txBody>
      </p:sp>
      <p:sp>
        <p:nvSpPr>
          <p:cNvPr id="7" name="AutoShape 7"/>
          <p:cNvSpPr/>
          <p:nvPr/>
        </p:nvSpPr>
        <p:spPr>
          <a:xfrm flipV="1">
            <a:off x="1654149" y="6590230"/>
            <a:ext cx="9509013" cy="12700"/>
          </a:xfrm>
          <a:prstGeom prst="line">
            <a:avLst/>
          </a:prstGeom>
          <a:ln w="38100" cap="flat">
            <a:solidFill>
              <a:srgbClr val="8DC73F"/>
            </a:solidFill>
            <a:prstDash val="solid"/>
            <a:headEnd type="none" w="sm" len="sm"/>
            <a:tailEnd type="none" w="sm" len="sm"/>
          </a:ln>
        </p:spPr>
        <p:txBody>
          <a:bodyPr/>
          <a:lstStyle/>
          <a:p>
            <a:endParaRPr lang="en-US" sz="1200"/>
          </a:p>
        </p:txBody>
      </p:sp>
      <p:pic>
        <p:nvPicPr>
          <p:cNvPr id="3" name="Picture 2" descr="A picture containing text, dining table&#10;&#10;Description automatically generated">
            <a:extLst>
              <a:ext uri="{FF2B5EF4-FFF2-40B4-BE49-F238E27FC236}">
                <a16:creationId xmlns:a16="http://schemas.microsoft.com/office/drawing/2014/main" id="{6DC6FC20-19BA-49C2-BF7A-2B2396AD7D7F}"/>
              </a:ext>
            </a:extLst>
          </p:cNvPr>
          <p:cNvPicPr>
            <a:picLocks noChangeAspect="1"/>
          </p:cNvPicPr>
          <p:nvPr/>
        </p:nvPicPr>
        <p:blipFill>
          <a:blip r:embed="rId5"/>
          <a:stretch>
            <a:fillRect/>
          </a:stretch>
        </p:blipFill>
        <p:spPr>
          <a:xfrm>
            <a:off x="459546" y="724662"/>
            <a:ext cx="5935585" cy="4745670"/>
          </a:xfrm>
          <a:prstGeom prst="rect">
            <a:avLst/>
          </a:prstGeom>
        </p:spPr>
      </p:pic>
      <p:sp>
        <p:nvSpPr>
          <p:cNvPr id="5" name="Rectangle 4">
            <a:extLst>
              <a:ext uri="{FF2B5EF4-FFF2-40B4-BE49-F238E27FC236}">
                <a16:creationId xmlns:a16="http://schemas.microsoft.com/office/drawing/2014/main" id="{E74E6E35-96F1-D5FE-8950-FB37675DC1CB}"/>
              </a:ext>
            </a:extLst>
          </p:cNvPr>
          <p:cNvSpPr/>
          <p:nvPr/>
        </p:nvSpPr>
        <p:spPr>
          <a:xfrm>
            <a:off x="7002361" y="610189"/>
            <a:ext cx="4932059" cy="563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Content Placeholder 2">
            <a:extLst>
              <a:ext uri="{FF2B5EF4-FFF2-40B4-BE49-F238E27FC236}">
                <a16:creationId xmlns:a16="http://schemas.microsoft.com/office/drawing/2014/main" id="{36F939E2-B27A-565F-46E5-1D4F77C4C261}"/>
              </a:ext>
            </a:extLst>
          </p:cNvPr>
          <p:cNvSpPr txBox="1">
            <a:spLocks/>
          </p:cNvSpPr>
          <p:nvPr/>
        </p:nvSpPr>
        <p:spPr>
          <a:xfrm>
            <a:off x="6985126" y="2556680"/>
            <a:ext cx="4966528" cy="34529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1200"/>
              </a:spcAft>
              <a:buClr>
                <a:srgbClr val="75BC20"/>
              </a:buClr>
            </a:pPr>
            <a:r>
              <a:rPr lang="en-US" b="1" dirty="0">
                <a:solidFill>
                  <a:srgbClr val="9654A2"/>
                </a:solidFill>
                <a:latin typeface="Calibri" panose="020F0502020204030204" pitchFamily="34" charset="0"/>
                <a:cs typeface="Times New Roman" panose="02020603050405020304" pitchFamily="18" charset="0"/>
              </a:rPr>
              <a:t>Warning sign: </a:t>
            </a:r>
            <a:r>
              <a:rPr lang="en-US" dirty="0">
                <a:solidFill>
                  <a:srgbClr val="9654A2"/>
                </a:solidFill>
                <a:latin typeface="Calibri" panose="020F0502020204030204" pitchFamily="34" charset="0"/>
                <a:cs typeface="Times New Roman" panose="02020603050405020304" pitchFamily="18" charset="0"/>
              </a:rPr>
              <a:t>When someone says or does something that shows they MAY be planning to harm themselves or others</a:t>
            </a:r>
          </a:p>
          <a:p>
            <a:pPr marL="285750" indent="-285750">
              <a:lnSpc>
                <a:spcPct val="107000"/>
              </a:lnSpc>
              <a:spcBef>
                <a:spcPts val="0"/>
              </a:spcBef>
              <a:spcAft>
                <a:spcPts val="1200"/>
              </a:spcAft>
              <a:buClr>
                <a:srgbClr val="75BC20"/>
              </a:buClr>
            </a:pPr>
            <a:r>
              <a:rPr lang="en-US" b="1" dirty="0">
                <a:solidFill>
                  <a:srgbClr val="9654A2"/>
                </a:solidFill>
                <a:latin typeface="Calibri" panose="020F0502020204030204" pitchFamily="34" charset="0"/>
                <a:cs typeface="Times New Roman" panose="02020603050405020304" pitchFamily="18" charset="0"/>
              </a:rPr>
              <a:t>Threats: </a:t>
            </a:r>
            <a:r>
              <a:rPr lang="en-US" dirty="0">
                <a:solidFill>
                  <a:srgbClr val="9654A2"/>
                </a:solidFill>
                <a:latin typeface="Calibri" panose="020F0502020204030204" pitchFamily="34" charset="0"/>
                <a:cs typeface="Times New Roman" panose="02020603050405020304" pitchFamily="18" charset="0"/>
              </a:rPr>
              <a:t>When someone shares that they DO have plans to harm themselves or others</a:t>
            </a:r>
          </a:p>
        </p:txBody>
      </p:sp>
      <p:pic>
        <p:nvPicPr>
          <p:cNvPr id="9" name="Picture 2" descr="A green sign with white text&#10;&#10;Description automatically generated">
            <a:extLst>
              <a:ext uri="{FF2B5EF4-FFF2-40B4-BE49-F238E27FC236}">
                <a16:creationId xmlns:a16="http://schemas.microsoft.com/office/drawing/2014/main" id="{16BB92D1-6B96-CA48-C940-520CFA005C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818" y="322003"/>
            <a:ext cx="5171636" cy="228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0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601576" cy="6858000"/>
          </a:xfrm>
          <a:custGeom>
            <a:avLst/>
            <a:gdLst/>
            <a:ahLst/>
            <a:cxnLst/>
            <a:rect l="l" t="t" r="r" b="b"/>
            <a:pathLst>
              <a:path w="8402364" h="10287000">
                <a:moveTo>
                  <a:pt x="0" y="0"/>
                </a:moveTo>
                <a:lnTo>
                  <a:pt x="8402364" y="0"/>
                </a:lnTo>
                <a:lnTo>
                  <a:pt x="8402364" y="10287000"/>
                </a:lnTo>
                <a:lnTo>
                  <a:pt x="0" y="10287000"/>
                </a:lnTo>
                <a:lnTo>
                  <a:pt x="0" y="0"/>
                </a:lnTo>
                <a:close/>
              </a:path>
            </a:pathLst>
          </a:custGeom>
          <a:blipFill>
            <a:blip r:embed="rId3"/>
            <a:stretch>
              <a:fillRect l="-106525" t="-71054" r="-166444"/>
            </a:stretch>
          </a:blipFill>
        </p:spPr>
        <p:txBody>
          <a:bodyPr/>
          <a:lstStyle/>
          <a:p>
            <a:endParaRPr lang="en-US" sz="1200"/>
          </a:p>
        </p:txBody>
      </p:sp>
      <p:sp>
        <p:nvSpPr>
          <p:cNvPr id="6" name="Freeform 6"/>
          <p:cNvSpPr/>
          <p:nvPr/>
        </p:nvSpPr>
        <p:spPr>
          <a:xfrm>
            <a:off x="10315296" y="5835855"/>
            <a:ext cx="1396569" cy="710255"/>
          </a:xfrm>
          <a:custGeom>
            <a:avLst/>
            <a:gdLst/>
            <a:ahLst/>
            <a:cxnLst/>
            <a:rect l="l" t="t" r="r" b="b"/>
            <a:pathLst>
              <a:path w="2094854" h="1065383">
                <a:moveTo>
                  <a:pt x="0" y="0"/>
                </a:moveTo>
                <a:lnTo>
                  <a:pt x="2094854" y="0"/>
                </a:lnTo>
                <a:lnTo>
                  <a:pt x="2094854" y="1065383"/>
                </a:lnTo>
                <a:lnTo>
                  <a:pt x="0" y="1065383"/>
                </a:lnTo>
                <a:lnTo>
                  <a:pt x="0" y="0"/>
                </a:lnTo>
                <a:close/>
              </a:path>
            </a:pathLst>
          </a:custGeom>
          <a:blipFill>
            <a:blip r:embed="rId4"/>
            <a:stretch>
              <a:fillRect t="-140" b="-140"/>
            </a:stretch>
          </a:blipFill>
        </p:spPr>
        <p:txBody>
          <a:bodyPr/>
          <a:lstStyle/>
          <a:p>
            <a:endParaRPr lang="en-US" sz="1200"/>
          </a:p>
        </p:txBody>
      </p:sp>
      <p:sp>
        <p:nvSpPr>
          <p:cNvPr id="7" name="AutoShape 7"/>
          <p:cNvSpPr/>
          <p:nvPr/>
        </p:nvSpPr>
        <p:spPr>
          <a:xfrm flipV="1">
            <a:off x="-92039" y="6411768"/>
            <a:ext cx="9509013" cy="12700"/>
          </a:xfrm>
          <a:prstGeom prst="line">
            <a:avLst/>
          </a:prstGeom>
          <a:ln w="38100" cap="flat">
            <a:solidFill>
              <a:srgbClr val="8DC73F"/>
            </a:solidFill>
            <a:prstDash val="solid"/>
            <a:headEnd type="none" w="sm" len="sm"/>
            <a:tailEnd type="none" w="sm" len="sm"/>
          </a:ln>
        </p:spPr>
        <p:txBody>
          <a:bodyPr/>
          <a:lstStyle/>
          <a:p>
            <a:endParaRPr lang="en-US" sz="1200"/>
          </a:p>
        </p:txBody>
      </p:sp>
      <p:pic>
        <p:nvPicPr>
          <p:cNvPr id="3" name="Picture 2" descr="Diagram&#10;&#10;Description automatically generated">
            <a:extLst>
              <a:ext uri="{FF2B5EF4-FFF2-40B4-BE49-F238E27FC236}">
                <a16:creationId xmlns:a16="http://schemas.microsoft.com/office/drawing/2014/main" id="{6339DEAC-7DD5-216B-9B6D-B5882B8C502A}"/>
              </a:ext>
            </a:extLst>
          </p:cNvPr>
          <p:cNvPicPr>
            <a:picLocks noChangeAspect="1"/>
          </p:cNvPicPr>
          <p:nvPr/>
        </p:nvPicPr>
        <p:blipFill rotWithShape="1">
          <a:blip r:embed="rId5"/>
          <a:srcRect l="874" t="7787" r="527"/>
          <a:stretch/>
        </p:blipFill>
        <p:spPr>
          <a:xfrm>
            <a:off x="6225170" y="277229"/>
            <a:ext cx="5621957" cy="5280865"/>
          </a:xfrm>
          <a:prstGeom prst="rect">
            <a:avLst/>
          </a:prstGeom>
        </p:spPr>
      </p:pic>
      <p:sp>
        <p:nvSpPr>
          <p:cNvPr id="10" name="Rectangle 9">
            <a:extLst>
              <a:ext uri="{FF2B5EF4-FFF2-40B4-BE49-F238E27FC236}">
                <a16:creationId xmlns:a16="http://schemas.microsoft.com/office/drawing/2014/main" id="{472E3293-E97E-E8C8-A89C-90F565ED8F5E}"/>
              </a:ext>
            </a:extLst>
          </p:cNvPr>
          <p:cNvSpPr/>
          <p:nvPr/>
        </p:nvSpPr>
        <p:spPr>
          <a:xfrm>
            <a:off x="344873" y="433533"/>
            <a:ext cx="4937759" cy="576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Content Placeholder 2">
            <a:extLst>
              <a:ext uri="{FF2B5EF4-FFF2-40B4-BE49-F238E27FC236}">
                <a16:creationId xmlns:a16="http://schemas.microsoft.com/office/drawing/2014/main" id="{C7278921-82E2-7006-774B-8E7BF2CAC0AF}"/>
              </a:ext>
            </a:extLst>
          </p:cNvPr>
          <p:cNvSpPr txBox="1">
            <a:spLocks/>
          </p:cNvSpPr>
          <p:nvPr/>
        </p:nvSpPr>
        <p:spPr>
          <a:xfrm>
            <a:off x="566828" y="2254021"/>
            <a:ext cx="4937759" cy="4292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1200"/>
              </a:spcAft>
              <a:buClr>
                <a:srgbClr val="75BC20"/>
              </a:buClr>
            </a:pPr>
            <a:r>
              <a:rPr lang="en-US" sz="2000" dirty="0">
                <a:solidFill>
                  <a:srgbClr val="9654A2"/>
                </a:solidFill>
                <a:latin typeface="Calibri" panose="020F0502020204030204" pitchFamily="34" charset="0"/>
                <a:cs typeface="Times New Roman" panose="02020603050405020304" pitchFamily="18" charset="0"/>
              </a:rPr>
              <a:t>Talking about hurting others</a:t>
            </a:r>
          </a:p>
          <a:p>
            <a:pPr marL="285750" indent="-285750">
              <a:lnSpc>
                <a:spcPct val="107000"/>
              </a:lnSpc>
              <a:spcBef>
                <a:spcPts val="0"/>
              </a:spcBef>
              <a:spcAft>
                <a:spcPts val="1200"/>
              </a:spcAft>
              <a:buClr>
                <a:srgbClr val="75BC20"/>
              </a:buClr>
            </a:pPr>
            <a:r>
              <a:rPr lang="en-US" sz="2000" dirty="0">
                <a:solidFill>
                  <a:srgbClr val="9654A2"/>
                </a:solidFill>
                <a:latin typeface="Calibri" panose="020F0502020204030204" pitchFamily="34" charset="0"/>
                <a:cs typeface="Times New Roman" panose="02020603050405020304" pitchFamily="18" charset="0"/>
              </a:rPr>
              <a:t>Being bullied or bullying others</a:t>
            </a:r>
          </a:p>
          <a:p>
            <a:pPr marL="285750" indent="-285750">
              <a:lnSpc>
                <a:spcPct val="107000"/>
              </a:lnSpc>
              <a:spcBef>
                <a:spcPts val="0"/>
              </a:spcBef>
              <a:spcAft>
                <a:spcPts val="1200"/>
              </a:spcAft>
              <a:buClr>
                <a:srgbClr val="75BC20"/>
              </a:buClr>
            </a:pPr>
            <a:r>
              <a:rPr lang="en-US" sz="2000" dirty="0">
                <a:solidFill>
                  <a:srgbClr val="9654A2"/>
                </a:solidFill>
                <a:latin typeface="Calibri" panose="020F0502020204030204" pitchFamily="34" charset="0"/>
                <a:cs typeface="Times New Roman" panose="02020603050405020304" pitchFamily="18" charset="0"/>
              </a:rPr>
              <a:t>Saying or doing something that makes fun of others because they’re different</a:t>
            </a:r>
          </a:p>
          <a:p>
            <a:pPr marL="285750" indent="-285750">
              <a:lnSpc>
                <a:spcPct val="107000"/>
              </a:lnSpc>
              <a:spcBef>
                <a:spcPts val="0"/>
              </a:spcBef>
              <a:spcAft>
                <a:spcPts val="1200"/>
              </a:spcAft>
              <a:buClr>
                <a:srgbClr val="75BC20"/>
              </a:buClr>
            </a:pPr>
            <a:r>
              <a:rPr lang="en-US" sz="2000" dirty="0">
                <a:solidFill>
                  <a:srgbClr val="9654A2"/>
                </a:solidFill>
                <a:latin typeface="Calibri" panose="020F0502020204030204" pitchFamily="34" charset="0"/>
                <a:cs typeface="Times New Roman" panose="02020603050405020304" pitchFamily="18" charset="0"/>
              </a:rPr>
              <a:t>Hurting yourself on purpose</a:t>
            </a:r>
          </a:p>
          <a:p>
            <a:pPr marL="285750" indent="-285750">
              <a:lnSpc>
                <a:spcPct val="107000"/>
              </a:lnSpc>
              <a:spcBef>
                <a:spcPts val="0"/>
              </a:spcBef>
              <a:spcAft>
                <a:spcPts val="1200"/>
              </a:spcAft>
              <a:buClr>
                <a:srgbClr val="75BC20"/>
              </a:buClr>
            </a:pPr>
            <a:r>
              <a:rPr lang="en-US" sz="2000" dirty="0">
                <a:solidFill>
                  <a:srgbClr val="9654A2"/>
                </a:solidFill>
                <a:latin typeface="Calibri" panose="020F0502020204030204" pitchFamily="34" charset="0"/>
                <a:cs typeface="Times New Roman" panose="02020603050405020304" pitchFamily="18" charset="0"/>
              </a:rPr>
              <a:t>Big mood changes</a:t>
            </a:r>
          </a:p>
          <a:p>
            <a:pPr marL="285750" indent="-285750">
              <a:lnSpc>
                <a:spcPct val="107000"/>
              </a:lnSpc>
              <a:spcBef>
                <a:spcPts val="0"/>
              </a:spcBef>
              <a:spcAft>
                <a:spcPts val="1200"/>
              </a:spcAft>
              <a:buClr>
                <a:srgbClr val="75BC20"/>
              </a:buClr>
            </a:pPr>
            <a:r>
              <a:rPr lang="en-US" sz="2000" dirty="0">
                <a:solidFill>
                  <a:srgbClr val="9654A2"/>
                </a:solidFill>
                <a:latin typeface="Calibri" panose="020F0502020204030204" pitchFamily="34" charset="0"/>
                <a:cs typeface="Times New Roman" panose="02020603050405020304" pitchFamily="18" charset="0"/>
              </a:rPr>
              <a:t>Having access to a gun</a:t>
            </a:r>
          </a:p>
        </p:txBody>
      </p:sp>
      <p:pic>
        <p:nvPicPr>
          <p:cNvPr id="5" name="Picture 4">
            <a:extLst>
              <a:ext uri="{FF2B5EF4-FFF2-40B4-BE49-F238E27FC236}">
                <a16:creationId xmlns:a16="http://schemas.microsoft.com/office/drawing/2014/main" id="{FC30B35C-1DCE-8872-FF5D-61755F93C3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0844" y="1010526"/>
            <a:ext cx="4121623" cy="999494"/>
          </a:xfrm>
          <a:prstGeom prst="rect">
            <a:avLst/>
          </a:prstGeom>
        </p:spPr>
      </p:pic>
    </p:spTree>
    <p:extLst>
      <p:ext uri="{BB962C8B-B14F-4D97-AF65-F5344CB8AC3E}">
        <p14:creationId xmlns:p14="http://schemas.microsoft.com/office/powerpoint/2010/main" val="1135035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8078</TotalTime>
  <Words>3137</Words>
  <Application>Microsoft Office PowerPoint</Application>
  <PresentationFormat>Widescreen</PresentationFormat>
  <Paragraphs>227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Something</dc:title>
  <dc:creator>Christine Kurtz</dc:creator>
  <cp:lastModifiedBy>Jasmin Aguilar</cp:lastModifiedBy>
  <cp:revision>78</cp:revision>
  <dcterms:created xsi:type="dcterms:W3CDTF">2022-07-12T20:15:36Z</dcterms:created>
  <dcterms:modified xsi:type="dcterms:W3CDTF">2024-06-20T17:32:26Z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3A9B82D8-B046-4D93-BCE9-00A7AEA31244</vt:lpwstr>
  </property>
  <property fmtid="{D5CDD505-2E9C-101B-9397-08002B2CF9AE}" pid="3" name="ArticulatePath">
    <vt:lpwstr>Say Something Elem</vt:lpwstr>
  </property>
</Properties>
</file>