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2" r:id="rId4"/>
    <p:sldMasterId id="2147483697" r:id="rId5"/>
    <p:sldMasterId id="2147483704" r:id="rId6"/>
    <p:sldMasterId id="2147483709" r:id="rId7"/>
  </p:sldMasterIdLst>
  <p:notesMasterIdLst>
    <p:notesMasterId r:id="rId40"/>
  </p:notesMasterIdLst>
  <p:sldIdLst>
    <p:sldId id="1246" r:id="rId8"/>
    <p:sldId id="1250" r:id="rId9"/>
    <p:sldId id="1217" r:id="rId10"/>
    <p:sldId id="1253" r:id="rId11"/>
    <p:sldId id="1006" r:id="rId12"/>
    <p:sldId id="1257" r:id="rId13"/>
    <p:sldId id="1258" r:id="rId14"/>
    <p:sldId id="1218" r:id="rId15"/>
    <p:sldId id="1239" r:id="rId16"/>
    <p:sldId id="1206" r:id="rId17"/>
    <p:sldId id="1265" r:id="rId18"/>
    <p:sldId id="1188" r:id="rId19"/>
    <p:sldId id="1025" r:id="rId20"/>
    <p:sldId id="282" r:id="rId21"/>
    <p:sldId id="1233" r:id="rId22"/>
    <p:sldId id="288" r:id="rId23"/>
    <p:sldId id="1220" r:id="rId24"/>
    <p:sldId id="1221" r:id="rId25"/>
    <p:sldId id="1222" r:id="rId26"/>
    <p:sldId id="1234" r:id="rId27"/>
    <p:sldId id="1012" r:id="rId28"/>
    <p:sldId id="398" r:id="rId29"/>
    <p:sldId id="1231" r:id="rId30"/>
    <p:sldId id="1223" r:id="rId31"/>
    <p:sldId id="1266" r:id="rId32"/>
    <p:sldId id="1227" r:id="rId33"/>
    <p:sldId id="359" r:id="rId34"/>
    <p:sldId id="980" r:id="rId35"/>
    <p:sldId id="981" r:id="rId36"/>
    <p:sldId id="982" r:id="rId37"/>
    <p:sldId id="1251" r:id="rId38"/>
    <p:sldId id="1247" r:id="rId39"/>
  </p:sldIdLst>
  <p:sldSz cx="24384000" cy="13716000"/>
  <p:notesSz cx="6858000" cy="1409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B34E01-C166-FDED-FE10-E86B672BBD34}" name="Mindy Lobb" initials="ML" userId="S::mindy.lobb@sandyhookpromise.org::57ad742b-af8a-4151-8dc4-82ab8c3b2dbd" providerId="AD"/>
  <p188:author id="{E125D824-5FE4-3245-01CC-239A98C23B10}" name="Brian Bailey" initials="BB" userId="S::brian.bailey@sandyhookpromise.org::6f3631a7-7a0a-4126-8bf2-5e106199662c" providerId="AD"/>
  <p188:author id="{2D51F762-C76E-A53C-8924-6BF864C1CC3A}" name="Jasmin Aguilar" initials="JA" userId="S::jasmin.aguilar@sandyhookpromise.org::3878d168-317e-4e91-bd81-83e5e7437672" providerId="AD"/>
  <p188:author id="{88F0AAAB-7834-AB6C-2778-DE5C1F18BE3F}" name="Bob Flynn" initials="BF" userId="S::bob.flynn@sandyhookpromise.org::ec5819ec-be3f-45fa-aef2-6ffca1e342fa" providerId="AD"/>
  <p188:author id="{8584F8AF-8554-6113-8781-39AF18C4B0BD}" name="Vae Champagne" initials="VC" userId="S::vae.champagne@sandyhookpromise.org::e1efc21a-6c2f-4313-abd5-ee51e335f22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ob Flynn" initials="BF" lastIdx="119" clrIdx="0">
    <p:extLst>
      <p:ext uri="{19B8F6BF-5375-455C-9EA6-DF929625EA0E}">
        <p15:presenceInfo xmlns:p15="http://schemas.microsoft.com/office/powerpoint/2012/main" userId="S::bob.flynn@sandyhookpromise.org::ec5819ec-be3f-45fa-aef2-6ffca1e342fa" providerId="AD"/>
      </p:ext>
    </p:extLst>
  </p:cmAuthor>
  <p:cmAuthor id="2" name="Vae Champagne" initials="VC" lastIdx="4" clrIdx="1">
    <p:extLst>
      <p:ext uri="{19B8F6BF-5375-455C-9EA6-DF929625EA0E}">
        <p15:presenceInfo xmlns:p15="http://schemas.microsoft.com/office/powerpoint/2012/main" userId="S::vae.champagne@sandyhookpromise.org::e1efc21a-6c2f-4313-abd5-ee51e335f225" providerId="AD"/>
      </p:ext>
    </p:extLst>
  </p:cmAuthor>
  <p:cmAuthor id="3" name="Guest User" initials="GU" lastIdx="10" clrIdx="2">
    <p:extLst>
      <p:ext uri="{19B8F6BF-5375-455C-9EA6-DF929625EA0E}">
        <p15:presenceInfo xmlns:p15="http://schemas.microsoft.com/office/powerpoint/2012/main" userId="S::urn:spo:anon#3866c25d8bf7c5b14b198156ea1573affa26e6a708017f785479eb00be4738bd::" providerId="AD"/>
      </p:ext>
    </p:extLst>
  </p:cmAuthor>
  <p:cmAuthor id="4" name="Jenn Gazdick" initials="JG" lastIdx="3" clrIdx="3">
    <p:extLst>
      <p:ext uri="{19B8F6BF-5375-455C-9EA6-DF929625EA0E}">
        <p15:presenceInfo xmlns:p15="http://schemas.microsoft.com/office/powerpoint/2012/main" userId="28f0961c5d34c86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3C"/>
    <a:srgbClr val="62BB46"/>
    <a:srgbClr val="3C1F71"/>
    <a:srgbClr val="604A98"/>
    <a:srgbClr val="000000"/>
    <a:srgbClr val="0093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C5A8D1-15DD-4B9A-9589-7494414533CC}" v="11" dt="2024-03-18T19:14:00.2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65" autoAdjust="0"/>
    <p:restoredTop sz="48416" autoAdjust="0"/>
  </p:normalViewPr>
  <p:slideViewPr>
    <p:cSldViewPr snapToGrid="0">
      <p:cViewPr varScale="1">
        <p:scale>
          <a:sx n="17" d="100"/>
          <a:sy n="17" d="100"/>
        </p:scale>
        <p:origin x="1688" y="56"/>
      </p:cViewPr>
      <p:guideLst>
        <p:guide orient="horz" pos="4320"/>
        <p:guide pos="7680"/>
      </p:guideLst>
    </p:cSldViewPr>
  </p:slideViewPr>
  <p:notesTextViewPr>
    <p:cViewPr>
      <p:scale>
        <a:sx n="150" d="100"/>
        <a:sy n="150" d="100"/>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 Flynn" userId="ec5819ec-be3f-45fa-aef2-6ffca1e342fa" providerId="ADAL" clId="{FFC5A8D1-15DD-4B9A-9589-7494414533CC}"/>
    <pc:docChg chg="undo custSel modSld">
      <pc:chgData name="Bob Flynn" userId="ec5819ec-be3f-45fa-aef2-6ffca1e342fa" providerId="ADAL" clId="{FFC5A8D1-15DD-4B9A-9589-7494414533CC}" dt="2024-03-18T19:12:31.734" v="724" actId="20577"/>
      <pc:docMkLst>
        <pc:docMk/>
      </pc:docMkLst>
      <pc:sldChg chg="modNotesTx">
        <pc:chgData name="Bob Flynn" userId="ec5819ec-be3f-45fa-aef2-6ffca1e342fa" providerId="ADAL" clId="{FFC5A8D1-15DD-4B9A-9589-7494414533CC}" dt="2024-03-18T19:11:39.932" v="718" actId="20577"/>
        <pc:sldMkLst>
          <pc:docMk/>
          <pc:sldMk cId="1594562705" sldId="288"/>
        </pc:sldMkLst>
      </pc:sldChg>
      <pc:sldChg chg="delCm">
        <pc:chgData name="Bob Flynn" userId="ec5819ec-be3f-45fa-aef2-6ffca1e342fa" providerId="ADAL" clId="{FFC5A8D1-15DD-4B9A-9589-7494414533CC}" dt="2024-03-18T19:02:24.142" v="425"/>
        <pc:sldMkLst>
          <pc:docMk/>
          <pc:sldMk cId="1584883528" sldId="1012"/>
        </pc:sldMkLst>
        <pc:extLst>
          <p:ext xmlns:p="http://schemas.openxmlformats.org/presentationml/2006/main" uri="{D6D511B9-2390-475A-947B-AFAB55BFBCF1}">
            <pc226:cmChg xmlns:pc226="http://schemas.microsoft.com/office/powerpoint/2022/06/main/command" chg="del">
              <pc226:chgData name="Bob Flynn" userId="ec5819ec-be3f-45fa-aef2-6ffca1e342fa" providerId="ADAL" clId="{FFC5A8D1-15DD-4B9A-9589-7494414533CC}" dt="2024-03-18T19:02:24.142" v="425"/>
              <pc2:cmMkLst xmlns:pc2="http://schemas.microsoft.com/office/powerpoint/2019/9/main/command">
                <pc:docMk/>
                <pc:sldMk cId="1584883528" sldId="1012"/>
                <pc2:cmMk id="{790F9F2A-16D9-4940-BE8D-903E71E03277}"/>
              </pc2:cmMkLst>
            </pc226:cmChg>
          </p:ext>
        </pc:extLst>
      </pc:sldChg>
      <pc:sldChg chg="modNotesTx">
        <pc:chgData name="Bob Flynn" userId="ec5819ec-be3f-45fa-aef2-6ffca1e342fa" providerId="ADAL" clId="{FFC5A8D1-15DD-4B9A-9589-7494414533CC}" dt="2024-03-18T19:11:07.272" v="704" actId="20577"/>
        <pc:sldMkLst>
          <pc:docMk/>
          <pc:sldMk cId="1168522124" sldId="1188"/>
        </pc:sldMkLst>
      </pc:sldChg>
      <pc:sldChg chg="modNotesTx">
        <pc:chgData name="Bob Flynn" userId="ec5819ec-be3f-45fa-aef2-6ffca1e342fa" providerId="ADAL" clId="{FFC5A8D1-15DD-4B9A-9589-7494414533CC}" dt="2024-03-18T19:10:26.307" v="703" actId="20577"/>
        <pc:sldMkLst>
          <pc:docMk/>
          <pc:sldMk cId="3022940605" sldId="1206"/>
        </pc:sldMkLst>
      </pc:sldChg>
      <pc:sldChg chg="modNotesTx">
        <pc:chgData name="Bob Flynn" userId="ec5819ec-be3f-45fa-aef2-6ffca1e342fa" providerId="ADAL" clId="{FFC5A8D1-15DD-4B9A-9589-7494414533CC}" dt="2024-03-18T19:06:56.689" v="522" actId="20577"/>
        <pc:sldMkLst>
          <pc:docMk/>
          <pc:sldMk cId="4156728681" sldId="1218"/>
        </pc:sldMkLst>
      </pc:sldChg>
      <pc:sldChg chg="modNotesTx">
        <pc:chgData name="Bob Flynn" userId="ec5819ec-be3f-45fa-aef2-6ffca1e342fa" providerId="ADAL" clId="{FFC5A8D1-15DD-4B9A-9589-7494414533CC}" dt="2024-03-18T19:02:05.832" v="424" actId="20577"/>
        <pc:sldMkLst>
          <pc:docMk/>
          <pc:sldMk cId="715123497" sldId="1220"/>
        </pc:sldMkLst>
      </pc:sldChg>
      <pc:sldChg chg="modNotesTx">
        <pc:chgData name="Bob Flynn" userId="ec5819ec-be3f-45fa-aef2-6ffca1e342fa" providerId="ADAL" clId="{FFC5A8D1-15DD-4B9A-9589-7494414533CC}" dt="2024-03-18T18:56:50.509" v="136" actId="20577"/>
        <pc:sldMkLst>
          <pc:docMk/>
          <pc:sldMk cId="1882109941" sldId="1223"/>
        </pc:sldMkLst>
      </pc:sldChg>
      <pc:sldChg chg="modNotesTx">
        <pc:chgData name="Bob Flynn" userId="ec5819ec-be3f-45fa-aef2-6ffca1e342fa" providerId="ADAL" clId="{FFC5A8D1-15DD-4B9A-9589-7494414533CC}" dt="2024-03-18T19:12:31.734" v="724" actId="20577"/>
        <pc:sldMkLst>
          <pc:docMk/>
          <pc:sldMk cId="342464205" sldId="1234"/>
        </pc:sldMkLst>
      </pc:sldChg>
      <pc:sldChg chg="modNotesTx">
        <pc:chgData name="Bob Flynn" userId="ec5819ec-be3f-45fa-aef2-6ffca1e342fa" providerId="ADAL" clId="{FFC5A8D1-15DD-4B9A-9589-7494414533CC}" dt="2024-03-18T19:08:12.686" v="669" actId="20577"/>
        <pc:sldMkLst>
          <pc:docMk/>
          <pc:sldMk cId="876957502" sldId="1239"/>
        </pc:sldMkLst>
      </pc:sldChg>
      <pc:sldChg chg="modNotesTx">
        <pc:chgData name="Bob Flynn" userId="ec5819ec-be3f-45fa-aef2-6ffca1e342fa" providerId="ADAL" clId="{FFC5A8D1-15DD-4B9A-9589-7494414533CC}" dt="2024-03-18T19:04:35.352" v="430"/>
        <pc:sldMkLst>
          <pc:docMk/>
          <pc:sldMk cId="3303923960" sldId="1246"/>
        </pc:sldMkLst>
      </pc:sldChg>
      <pc:sldChg chg="modNotesTx">
        <pc:chgData name="Bob Flynn" userId="ec5819ec-be3f-45fa-aef2-6ffca1e342fa" providerId="ADAL" clId="{FFC5A8D1-15DD-4B9A-9589-7494414533CC}" dt="2024-03-18T19:06:21.215" v="503" actId="20577"/>
        <pc:sldMkLst>
          <pc:docMk/>
          <pc:sldMk cId="3005285249" sldId="1253"/>
        </pc:sldMkLst>
      </pc:sldChg>
      <pc:sldChg chg="modNotesTx">
        <pc:chgData name="Bob Flynn" userId="ec5819ec-be3f-45fa-aef2-6ffca1e342fa" providerId="ADAL" clId="{FFC5A8D1-15DD-4B9A-9589-7494414533CC}" dt="2024-03-18T18:56:58.006" v="154" actId="20577"/>
        <pc:sldMkLst>
          <pc:docMk/>
          <pc:sldMk cId="3992472785" sldId="12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14BE5A-1598-4D9D-B3AB-FA8A4621BD2B}" type="datetimeFigureOut">
              <a:rPr lang="en-US" smtClean="0"/>
              <a:pPr/>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9975C3-CEBD-4C8B-A3A9-E2A8EFD030A5}" type="slidenum">
              <a:rPr lang="en-US" smtClean="0"/>
              <a:pPr/>
              <a:t>‹#›</a:t>
            </a:fld>
            <a:endParaRPr lang="en-US"/>
          </a:p>
        </p:txBody>
      </p:sp>
    </p:spTree>
    <p:extLst>
      <p:ext uri="{BB962C8B-B14F-4D97-AF65-F5344CB8AC3E}">
        <p14:creationId xmlns:p14="http://schemas.microsoft.com/office/powerpoint/2010/main" val="3573979024"/>
      </p:ext>
    </p:extLst>
  </p:cSld>
  <p:clrMap bg1="lt1" tx1="dk1" bg2="lt2" tx2="dk2" accent1="accent1" accent2="accent2" accent3="accent3" accent4="accent4" accent5="accent5" accent6="accent6" hlink="hlink" folHlink="folHlink"/>
  <p:notesStyle>
    <a:lvl1pPr marL="0" algn="l"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marR="0" lvl="0" indent="-342900" algn="l" defTabSz="1828800" rtl="0" eaLnBrk="1" fontAlgn="auto" latinLnBrk="0" hangingPunct="1">
              <a:lnSpc>
                <a:spcPct val="107000"/>
              </a:lnSpc>
              <a:spcBef>
                <a:spcPts val="0"/>
              </a:spcBef>
              <a:spcAft>
                <a:spcPts val="1200"/>
              </a:spcAft>
              <a:buClrTx/>
              <a:buSzTx/>
              <a:buFont typeface="Arial" panose="020B0604020202020204" pitchFamily="34" charset="0"/>
              <a:buChar char="•"/>
              <a:tabLst>
                <a:tab pos="228600" algn="l"/>
              </a:tabLst>
              <a:defRPr/>
            </a:pPr>
            <a:r>
              <a:rPr lang="en-US" sz="2400" dirty="0">
                <a:effectLst/>
                <a:latin typeface="Calibri" panose="020F0502020204030204" pitchFamily="34" charset="0"/>
                <a:ea typeface="Calibri" panose="020F0502020204030204" pitchFamily="34" charset="0"/>
                <a:cs typeface="Calibri" panose="020F0502020204030204" pitchFamily="34" charset="0"/>
              </a:rPr>
              <a:t>I am going to talk with you about the Say Something program and it’s three easy steps that you can use to help keep your school safe. </a:t>
            </a:r>
          </a:p>
          <a:p>
            <a:pPr marL="342900" marR="0" lvl="0" indent="-342900" algn="l" defTabSz="1828800" rtl="0" eaLnBrk="1" fontAlgn="auto" latinLnBrk="0" hangingPunct="1">
              <a:lnSpc>
                <a:spcPct val="107000"/>
              </a:lnSpc>
              <a:spcBef>
                <a:spcPts val="0"/>
              </a:spcBef>
              <a:spcAft>
                <a:spcPts val="1200"/>
              </a:spcAft>
              <a:buClrTx/>
              <a:buSzTx/>
              <a:buFont typeface="Arial" panose="020B0604020202020204" pitchFamily="34" charset="0"/>
              <a:buChar char="•"/>
              <a:tabLst>
                <a:tab pos="228600" algn="l"/>
              </a:tabLst>
              <a:defRPr/>
            </a:pPr>
            <a:endParaRPr lang="en-US" sz="2400" dirty="0">
              <a:effectLst/>
              <a:latin typeface="Calibri" panose="020F0502020204030204" pitchFamily="34" charset="0"/>
              <a:cs typeface="Calibri" panose="020F0502020204030204" pitchFamily="34" charset="0"/>
            </a:endParaRPr>
          </a:p>
          <a:p>
            <a:r>
              <a:rPr lang="en-US" dirty="0">
                <a:cs typeface="Calibri"/>
              </a:rPr>
              <a:t>Note for teachers:.  Please remind students to have a paper and pen or pencil with them for my presentation, as I'll be asking your students to draw or write some things down.  Students may use notebook paper, blank paper, or the handouts that Sandy Hook Promise provided to teachers earlier.</a:t>
            </a:r>
          </a:p>
          <a:p>
            <a:r>
              <a:rPr lang="en-US" dirty="0">
                <a:cs typeface="Calibri"/>
              </a:rPr>
              <a:t>Teachers, the student activity packet with handouts is being dropped to you in the chat box if you haven't received it yet.  </a:t>
            </a:r>
            <a:r>
              <a:rPr lang="en-US" dirty="0"/>
              <a:t>https://sandyhookpromise.box.com/s/nvjsi3xcq4g5mjs87w5tjhu5rxzb1jws</a:t>
            </a:r>
            <a:r>
              <a:rPr lang="en-US" dirty="0">
                <a:cs typeface="Calibri"/>
              </a:rPr>
              <a:t> </a:t>
            </a:r>
          </a:p>
          <a:p>
            <a:pPr marL="0" marR="0" lvl="0" indent="0" algn="l" defTabSz="1828800" rtl="0" eaLnBrk="1" fontAlgn="auto" latinLnBrk="0" hangingPunct="1">
              <a:lnSpc>
                <a:spcPct val="107000"/>
              </a:lnSpc>
              <a:spcBef>
                <a:spcPts val="0"/>
              </a:spcBef>
              <a:spcAft>
                <a:spcPts val="1200"/>
              </a:spcAft>
              <a:buClrTx/>
              <a:buSzTx/>
              <a:buFont typeface="Arial" panose="020B0604020202020204" pitchFamily="34" charset="0"/>
              <a:buNone/>
              <a:tabLst>
                <a:tab pos="228600" algn="l"/>
              </a:tabLst>
              <a:defRPr/>
            </a:pPr>
            <a:endParaRPr lang="en-US" sz="2400" dirty="0">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195" rtl="0" eaLnBrk="1" fontAlgn="auto" latinLnBrk="0" hangingPunct="1">
              <a:lnSpc>
                <a:spcPct val="100000"/>
              </a:lnSpc>
              <a:spcBef>
                <a:spcPts val="0"/>
              </a:spcBef>
              <a:spcAft>
                <a:spcPts val="0"/>
              </a:spcAft>
              <a:buClrTx/>
              <a:buSzTx/>
              <a:buFontTx/>
              <a:buNone/>
              <a:tabLst/>
              <a:defRPr/>
            </a:pPr>
            <a:fld id="{8C9975C3-CEBD-4C8B-A3A9-E2A8EFD030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95" rtl="0" eaLnBrk="1" fontAlgn="auto" latinLnBrk="0" hangingPunct="1">
                <a:lnSpc>
                  <a:spcPct val="100000"/>
                </a:lnSpc>
                <a:spcBef>
                  <a:spcPts val="0"/>
                </a:spcBef>
                <a:spcAft>
                  <a:spcPts val="0"/>
                </a:spcAft>
                <a:buClrTx/>
                <a:buSzTx/>
                <a:buFontTx/>
                <a:buNone/>
                <a:tabLst/>
                <a:defRPr/>
              </a:pPr>
              <a:t>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293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highlight>
                  <a:srgbClr val="00FF00"/>
                </a:highlight>
                <a:cs typeface="Calibri"/>
              </a:rPr>
              <a:t>Let’s pause for an ACTIVITY.  You'll need paper and a pencil or Handout #1 for this activity.</a:t>
            </a:r>
          </a:p>
          <a:p>
            <a:endParaRPr lang="en-US" b="0" dirty="0">
              <a:highlight>
                <a:srgbClr val="00FF00"/>
              </a:highlight>
              <a:cs typeface="Calibri"/>
            </a:endParaRPr>
          </a:p>
          <a:p>
            <a:r>
              <a:rPr lang="en-US" b="0" dirty="0">
                <a:highlight>
                  <a:srgbClr val="00FF00"/>
                </a:highlight>
                <a:cs typeface="Calibri"/>
              </a:rPr>
              <a:t>First, buddy up with another student sitting next to you.  It's time to turn-n-teach to your buddy. Each student take 30 seconds to explain in THEIR OWN WORDS what a warning sign is.  [After 30 seconds, prompt students to switch and have the other buddy explain what a warning sign is in their own words. Wait for a minute]. </a:t>
            </a:r>
          </a:p>
          <a:p>
            <a:r>
              <a:rPr lang="en-US" b="0" dirty="0">
                <a:highlight>
                  <a:srgbClr val="00FF00"/>
                </a:highlight>
                <a:cs typeface="Calibri"/>
              </a:rPr>
              <a:t> </a:t>
            </a:r>
            <a:endParaRPr lang="en-US" b="0" dirty="0"/>
          </a:p>
          <a:p>
            <a:r>
              <a:rPr lang="en-US" b="0" dirty="0">
                <a:highlight>
                  <a:srgbClr val="00FF00"/>
                </a:highlight>
                <a:cs typeface="Calibri"/>
              </a:rPr>
              <a:t>Now that you've shared your own definitions of warning signs, I'd like you to write down some warning signs you have seen before, some warning signs you may have heard before, and some warning signs that you might come across in your school and community. [Teachers, as an alternate activity, write the headings 'See, Hear, Come Across' on a white board.  Ask your students to share aloud the different warning signs they've encountered and write the in the appropriate categories on the board]  I’ll pause for 3 – 5 minutes for you to do this activity with your teacher.</a:t>
            </a: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04D19E-77D0-C74E-B35A-6D71FEBA96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401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You also need to look out for threats.</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So, what is a threat?</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A threat is when a person communicates that they plan to harm themselves or others.  They might say it, write it or post 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195" rtl="0" eaLnBrk="1" fontAlgn="auto" latinLnBrk="0" hangingPunct="1">
              <a:lnSpc>
                <a:spcPct val="100000"/>
              </a:lnSpc>
              <a:spcBef>
                <a:spcPts val="0"/>
              </a:spcBef>
              <a:spcAft>
                <a:spcPts val="0"/>
              </a:spcAft>
              <a:buClrTx/>
              <a:buSzTx/>
              <a:buFontTx/>
              <a:buNone/>
              <a:tabLst/>
              <a:defRPr/>
            </a:pPr>
            <a:fld id="{5004D19E-77D0-C74E-B35A-6D71FEBA96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95"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271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buFont typeface="Symbol" panose="05050102010706020507" pitchFamily="18" charset="2"/>
              <a:buChar char=""/>
            </a:pPr>
            <a:r>
              <a:rPr lang="en-US" sz="1000" dirty="0">
                <a:effectLst/>
                <a:latin typeface="Calibri"/>
                <a:ea typeface="Calibri" panose="020F0502020204030204" pitchFamily="34" charset="0"/>
                <a:cs typeface="Calibri"/>
              </a:rPr>
              <a:t>Here are some examples of threats</a:t>
            </a:r>
            <a:r>
              <a:rPr lang="en-US" sz="1000" dirty="0">
                <a:latin typeface="Calibri"/>
                <a:ea typeface="Calibri" panose="020F0502020204030204" pitchFamily="34" charset="0"/>
                <a:cs typeface="Calibri"/>
              </a:rPr>
              <a:t> [trainer chooses one to go into more detail about]:</a:t>
            </a:r>
            <a:endParaRPr lang="en-US" sz="1100" dirty="0">
              <a:effectLst/>
              <a:latin typeface="Calibri"/>
              <a:ea typeface="Calibri" panose="020F0502020204030204" pitchFamily="34" charset="0"/>
              <a:cs typeface="Calibri"/>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Calibri"/>
                <a:ea typeface="Calibri" panose="020F0502020204030204" pitchFamily="34" charset="0"/>
                <a:cs typeface="Calibri"/>
              </a:rPr>
              <a:t>“I’m going to hit him after school.”</a:t>
            </a:r>
            <a:endParaRPr lang="en-US" sz="1100" dirty="0">
              <a:effectLst/>
              <a:latin typeface="Calibri"/>
              <a:ea typeface="Calibri" panose="020F0502020204030204" pitchFamily="34" charset="0"/>
              <a:cs typeface="Calibri"/>
            </a:endParaRPr>
          </a:p>
          <a:p>
            <a:pPr marL="742950" marR="0" lvl="1" indent="-285750">
              <a:lnSpc>
                <a:spcPct val="107000"/>
              </a:lnSpc>
              <a:spcBef>
                <a:spcPts val="0"/>
              </a:spcBef>
              <a:spcAft>
                <a:spcPts val="800"/>
              </a:spcAft>
              <a:buFont typeface="Courier New" panose="02070309020205020404" pitchFamily="49" charset="0"/>
              <a:buChar char="o"/>
            </a:pPr>
            <a:r>
              <a:rPr lang="en-US" sz="1000" dirty="0">
                <a:effectLst/>
                <a:latin typeface="Calibri"/>
                <a:ea typeface="Calibri" panose="020F0502020204030204" pitchFamily="34" charset="0"/>
                <a:cs typeface="Calibri"/>
              </a:rPr>
              <a:t>“I think I’m going to hurt myself”</a:t>
            </a:r>
          </a:p>
          <a:p>
            <a:pPr marL="742950" marR="0" lvl="1" indent="-285750">
              <a:lnSpc>
                <a:spcPct val="107000"/>
              </a:lnSpc>
              <a:spcBef>
                <a:spcPts val="0"/>
              </a:spcBef>
              <a:spcAft>
                <a:spcPts val="800"/>
              </a:spcAft>
              <a:buFont typeface="Courier New" panose="02070309020205020404" pitchFamily="49" charset="0"/>
              <a:buChar char="o"/>
            </a:pPr>
            <a:r>
              <a:rPr lang="en-US" sz="1000" dirty="0">
                <a:effectLst/>
                <a:latin typeface="Calibri"/>
                <a:ea typeface="Calibri" panose="020F0502020204030204" pitchFamily="34" charset="0"/>
                <a:cs typeface="Calibri"/>
              </a:rPr>
              <a:t>“This school should be shot up.”</a:t>
            </a:r>
            <a:endParaRPr lang="en-US" sz="1100" dirty="0">
              <a:effectLst/>
              <a:latin typeface="Calibri"/>
              <a:ea typeface="Calibri" panose="020F0502020204030204" pitchFamily="34" charset="0"/>
              <a:cs typeface="Calibri"/>
            </a:endParaRPr>
          </a:p>
          <a:p>
            <a:pPr marL="457200" lvl="1">
              <a:lnSpc>
                <a:spcPct val="107000"/>
              </a:lnSpc>
              <a:spcAft>
                <a:spcPts val="800"/>
              </a:spcAft>
              <a:defRPr/>
            </a:pPr>
            <a:endParaRPr lang="en-US" sz="1000" dirty="0">
              <a:solidFill>
                <a:srgbClr val="000000"/>
              </a:solidFill>
              <a:cs typeface="Calibri"/>
            </a:endParaRPr>
          </a:p>
        </p:txBody>
      </p:sp>
      <p:sp>
        <p:nvSpPr>
          <p:cNvPr id="4" name="Slide Number Placeholder 3"/>
          <p:cNvSpPr>
            <a:spLocks noGrp="1"/>
          </p:cNvSpPr>
          <p:nvPr>
            <p:ph type="sldNum" sz="quarter" idx="10"/>
          </p:nvPr>
        </p:nvSpPr>
        <p:spPr/>
        <p:txBody>
          <a:bodyPr/>
          <a:lstStyle/>
          <a:p>
            <a:fld id="{5004D19E-77D0-C74E-B35A-6D71FEBA9667}" type="slidenum">
              <a:rPr lang="en-US" smtClean="0"/>
              <a:pPr/>
              <a:t>11</a:t>
            </a:fld>
            <a:endParaRPr lang="en-US"/>
          </a:p>
        </p:txBody>
      </p:sp>
    </p:spTree>
    <p:extLst>
      <p:ext uri="{BB962C8B-B14F-4D97-AF65-F5344CB8AC3E}">
        <p14:creationId xmlns:p14="http://schemas.microsoft.com/office/powerpoint/2010/main" val="3883664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For example, you may see people showing warning signs or communicating threats in the classroom, the hallways, the cafeteria, the bus, at home, at parties, and at sporting events. </a:t>
            </a:r>
            <a:endParaRPr lang="en-US" sz="2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195" rtl="0" eaLnBrk="1" fontAlgn="auto" latinLnBrk="0" hangingPunct="1">
              <a:lnSpc>
                <a:spcPct val="100000"/>
              </a:lnSpc>
              <a:spcBef>
                <a:spcPts val="0"/>
              </a:spcBef>
              <a:spcAft>
                <a:spcPts val="0"/>
              </a:spcAft>
              <a:buClrTx/>
              <a:buSzTx/>
              <a:buFontTx/>
              <a:buNone/>
              <a:tabLst/>
              <a:defRPr/>
            </a:pPr>
            <a:fld id="{5004D19E-77D0-C74E-B35A-6D71FEBA96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95"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79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You are likely to find warning signs and threats  on Social Media. It’s where many students go to make a threat or express their feelings, including anger, anxiety, or depression. </a:t>
            </a:r>
            <a:endParaRPr lang="en-US" sz="1800">
              <a:solidFill>
                <a:srgbClr val="7030A0"/>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solidFill>
                  <a:srgbClr val="7030A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And someone’s p</a:t>
            </a:r>
            <a:r>
              <a:rPr lang="en-US" sz="1800">
                <a:solidFill>
                  <a:srgbClr val="7030A0"/>
                </a:solidFill>
                <a:effectLst/>
                <a:highlight>
                  <a:srgbClr val="FFFF00"/>
                </a:highlight>
                <a:latin typeface="Calibri" panose="020F0502020204030204" pitchFamily="34" charset="0"/>
                <a:ea typeface="Calibri" panose="020F0502020204030204" pitchFamily="34" charset="0"/>
              </a:rPr>
              <a:t>ost reshares and “likes” can also be a place to find potential warning signs and threats.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The adults aren’t on the same platforms you are, so they aren’t seeing everything you see.  You are the eyes and ears of your school.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457195" rtl="0" eaLnBrk="1" fontAlgn="auto" latinLnBrk="0" hangingPunct="1">
              <a:lnSpc>
                <a:spcPct val="100000"/>
              </a:lnSpc>
              <a:spcBef>
                <a:spcPts val="0"/>
              </a:spcBef>
              <a:spcAft>
                <a:spcPts val="0"/>
              </a:spcAft>
              <a:buClrTx/>
              <a:buSzTx/>
              <a:buFontTx/>
              <a:buNone/>
              <a:tabLst/>
              <a:defRPr/>
            </a:pPr>
            <a:fld id="{5004D19E-77D0-C74E-B35A-6D71FEBA96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95"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546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Now that you know step one - how to recognize warning signs and threats, let’s learn about step 2:  Act Immediately and Take It Seriously.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defTabSz="931774">
              <a:defRPr/>
            </a:pPr>
            <a:endParaRPr lang="en-US" dirty="0"/>
          </a:p>
        </p:txBody>
      </p:sp>
      <p:sp>
        <p:nvSpPr>
          <p:cNvPr id="4" name="Slide Number Placeholder 3"/>
          <p:cNvSpPr>
            <a:spLocks noGrp="1"/>
          </p:cNvSpPr>
          <p:nvPr>
            <p:ph type="sldNum" sz="quarter" idx="10"/>
          </p:nvPr>
        </p:nvSpPr>
        <p:spPr/>
        <p:txBody>
          <a:bodyPr/>
          <a:lstStyle/>
          <a:p>
            <a:fld id="{5004D19E-77D0-C74E-B35A-6D71FEBA9667}" type="slidenum">
              <a:rPr lang="en-US" smtClean="0"/>
              <a:pPr/>
              <a:t>14</a:t>
            </a:fld>
            <a:endParaRPr lang="en-US"/>
          </a:p>
        </p:txBody>
      </p:sp>
    </p:spTree>
    <p:extLst>
      <p:ext uri="{BB962C8B-B14F-4D97-AF65-F5344CB8AC3E}">
        <p14:creationId xmlns:p14="http://schemas.microsoft.com/office/powerpoint/2010/main" val="3190714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lnSpc>
                <a:spcPts val="7200"/>
              </a:lnSpc>
              <a:buFont typeface="Arial" panose="020B0604020202020204" pitchFamily="34" charset="0"/>
              <a:buChar char="•"/>
            </a:pPr>
            <a:r>
              <a:rPr lang="en-US" sz="1800" b="0" dirty="0">
                <a:solidFill>
                  <a:schemeClr val="bg1"/>
                </a:solidFill>
                <a:latin typeface="Calibri"/>
                <a:ea typeface="Calibri" charset="0"/>
                <a:cs typeface="Calibri"/>
              </a:rPr>
              <a:t>WHEN SHOULD YOU ACT? As soon as you SEE, HEAR, NOTICE or READ a warning sign or threat, act immediately and get help</a:t>
            </a:r>
          </a:p>
          <a:p>
            <a:pPr marL="285750" indent="-285750" algn="l">
              <a:lnSpc>
                <a:spcPts val="7200"/>
              </a:lnSpc>
              <a:buFont typeface="Arial" panose="020B0604020202020204" pitchFamily="34" charset="0"/>
              <a:buChar char="•"/>
            </a:pPr>
            <a:endParaRPr lang="en-US" sz="1800" b="0" dirty="0">
              <a:solidFill>
                <a:schemeClr val="bg1"/>
              </a:solidFill>
              <a:latin typeface="Calibri" charset="0"/>
              <a:cs typeface="Calibri" charset="0"/>
            </a:endParaRPr>
          </a:p>
          <a:p>
            <a:r>
              <a:rPr lang="en-US" dirty="0"/>
              <a:t>Story example:</a:t>
            </a:r>
          </a:p>
          <a:p>
            <a:pPr marL="0" marR="0">
              <a:lnSpc>
                <a:spcPct val="107000"/>
              </a:lnSpc>
              <a:spcBef>
                <a:spcPts val="0"/>
              </a:spcBef>
              <a:spcAft>
                <a:spcPts val="800"/>
              </a:spcAft>
            </a:pPr>
            <a:r>
              <a:rPr lang="en-US" i="1" dirty="0"/>
              <a:t>For example, </a:t>
            </a:r>
            <a:r>
              <a:rPr lang="en-US" sz="1800" i="1" kern="100" dirty="0">
                <a:effectLst/>
                <a:latin typeface="Calibri" panose="020F0502020204030204" pitchFamily="34" charset="0"/>
                <a:ea typeface="Calibri" panose="020F0502020204030204" pitchFamily="34" charset="0"/>
                <a:cs typeface="Arial" panose="020B0604020202020204" pitchFamily="34" charset="0"/>
              </a:rPr>
              <a:t>Imagine if my sister is being bullied by a group of girls. She only has one friend who is nice to her, but</a:t>
            </a:r>
            <a:r>
              <a:rPr lang="en-US" sz="1800" kern="100" dirty="0">
                <a:effectLst/>
                <a:latin typeface="Calibri" panose="020F0502020204030204" pitchFamily="34" charset="0"/>
                <a:ea typeface="Calibri" panose="020F0502020204030204" pitchFamily="34" charset="0"/>
                <a:cs typeface="Arial" panose="020B0604020202020204" pitchFamily="34" charset="0"/>
              </a:rPr>
              <a:t> </a:t>
            </a:r>
            <a:r>
              <a:rPr lang="en-US" sz="1800" i="1" kern="100" dirty="0">
                <a:effectLst/>
                <a:latin typeface="Calibri" panose="020F0502020204030204" pitchFamily="34" charset="0"/>
                <a:ea typeface="Calibri" panose="020F0502020204030204" pitchFamily="34" charset="0"/>
                <a:cs typeface="Arial" panose="020B0604020202020204" pitchFamily="34" charset="0"/>
              </a:rPr>
              <a:t> that friend is not feeling well and hasn’t been to school. I heard my sister whispering at the playground to her friend about taking one of the guns our dad had for hunting to school. She said that she would use the gun next time one of the girls at school was mean to her. I was shocked and confused hearing this. I could never imagine my sister being so upset she would think about something like this, and I took a moment to decide what I should do next. I knew I should act immediately when I heard this. I went to search for my teacher, but she said she was a little busy right now. I told her that this could not wait, it was an emergency. She quickly sat with me and asked what was so important. I told her what I heard, and she thanked me for acting so quickly.</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004D19E-77D0-C74E-B35A-6D71FEBA9667}" type="slidenum">
              <a:rPr lang="en-US" smtClean="0"/>
              <a:pPr/>
              <a:t>15</a:t>
            </a:fld>
            <a:endParaRPr lang="en-US"/>
          </a:p>
        </p:txBody>
      </p:sp>
    </p:spTree>
    <p:extLst>
      <p:ext uri="{BB962C8B-B14F-4D97-AF65-F5344CB8AC3E}">
        <p14:creationId xmlns:p14="http://schemas.microsoft.com/office/powerpoint/2010/main" val="1836802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indent="-285750">
              <a:lnSpc>
                <a:spcPct val="107000"/>
              </a:lnSpc>
              <a:spcAft>
                <a:spcPts val="800"/>
              </a:spcAft>
              <a:buFont typeface="Arial" panose="020B0604020202020204" pitchFamily="34" charset="0"/>
              <a:buChar char="•"/>
            </a:pPr>
            <a:r>
              <a:rPr lang="en-US" sz="1800" dirty="0">
                <a:effectLst/>
                <a:latin typeface="Calibri"/>
                <a:ea typeface="Calibri" panose="020F0502020204030204" pitchFamily="34" charset="0"/>
                <a:cs typeface="Calibri"/>
              </a:rPr>
              <a:t>What are some reasons we may not act immediately?</a:t>
            </a:r>
            <a:r>
              <a:rPr lang="en-US" sz="1800" dirty="0">
                <a:latin typeface="Calibri"/>
                <a:ea typeface="Calibri" panose="020F0502020204030204" pitchFamily="34" charset="0"/>
                <a:cs typeface="Calibri"/>
              </a:rPr>
              <a:t>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Font typeface="Arial" panose="020B0604020202020204" pitchFamily="34" charset="0"/>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a:ea typeface="Calibri" panose="020F0502020204030204" pitchFamily="34" charset="0"/>
                <a:cs typeface="Calibri"/>
              </a:rPr>
              <a:t>You may see a warning sign and think:</a:t>
            </a:r>
          </a:p>
          <a:p>
            <a:pPr marL="1200150" lvl="1" indent="-285750">
              <a:lnSpc>
                <a:spcPct val="107000"/>
              </a:lnSpc>
              <a:spcAft>
                <a:spcPts val="800"/>
              </a:spcAft>
              <a:buFont typeface="Arial" panose="020B0604020202020204" pitchFamily="34" charset="0"/>
              <a:buChar char="•"/>
            </a:pPr>
            <a:r>
              <a:rPr lang="en-US" sz="1800" dirty="0">
                <a:solidFill>
                  <a:srgbClr val="000000"/>
                </a:solidFill>
                <a:latin typeface="Calibri"/>
                <a:cs typeface="Calibri"/>
              </a:rPr>
              <a:t>They're just kidding</a:t>
            </a:r>
            <a:endParaRPr lang="en-US" sz="1800" dirty="0">
              <a:solidFill>
                <a:srgbClr val="000000"/>
              </a:solidFill>
              <a:latin typeface="Calibri" panose="020F0502020204030204" pitchFamily="34" charset="0"/>
              <a:cs typeface="Calibri" panose="020F0502020204030204" pitchFamily="34" charset="0"/>
            </a:endParaRPr>
          </a:p>
          <a:p>
            <a:pPr marL="1200150" lvl="1" indent="-285750">
              <a:lnSpc>
                <a:spcPct val="107000"/>
              </a:lnSpc>
              <a:spcAft>
                <a:spcPts val="800"/>
              </a:spcAft>
              <a:buFont typeface="Arial" panose="020B0604020202020204" pitchFamily="34" charset="0"/>
              <a:buChar char="•"/>
              <a:tabLst>
                <a:tab pos="228600" algn="l"/>
              </a:tabLst>
            </a:pPr>
            <a:r>
              <a:rPr lang="en-US" sz="1800" dirty="0">
                <a:latin typeface="Calibri"/>
                <a:ea typeface="Calibri" panose="020F0502020204030204" pitchFamily="34" charset="0"/>
                <a:cs typeface="Calibri"/>
              </a:rPr>
              <a:t>I'm sure someone else said something already</a:t>
            </a:r>
            <a:endParaRPr lang="en-US" sz="1800" dirty="0">
              <a:latin typeface="Calibri" panose="020F0502020204030204" pitchFamily="34" charset="0"/>
              <a:ea typeface="Calibri" panose="020F0502020204030204" pitchFamily="34" charset="0"/>
              <a:cs typeface="Calibri" panose="020F0502020204030204" pitchFamily="34" charset="0"/>
            </a:endParaRPr>
          </a:p>
          <a:p>
            <a:pPr lvl="1">
              <a:spcAft>
                <a:spcPts val="2400"/>
              </a:spcAft>
              <a:buClr>
                <a:srgbClr val="70AD47">
                  <a:lumMod val="50000"/>
                </a:srgbClr>
              </a:buClr>
              <a:tabLst>
                <a:tab pos="228600" algn="l"/>
              </a:tabLst>
            </a:pP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457195" rtl="0" eaLnBrk="1" fontAlgn="auto" latinLnBrk="0" hangingPunct="1">
              <a:lnSpc>
                <a:spcPct val="100000"/>
              </a:lnSpc>
              <a:spcBef>
                <a:spcPts val="0"/>
              </a:spcBef>
              <a:spcAft>
                <a:spcPts val="0"/>
              </a:spcAft>
              <a:buClrTx/>
              <a:buSzTx/>
              <a:buFontTx/>
              <a:buNone/>
              <a:tabLst/>
              <a:defRPr/>
            </a:pPr>
            <a:fld id="{5004D19E-77D0-C74E-B35A-6D71FEBA96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95"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533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One of the biggest reasons that stops us from acting immediately is that we’re worried that if we tell on someone (or tattle), we will be called a snitch and our friends will be mad at us, call us names, and might not want to be friends anymore.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br>
              <a:rPr lang="en-US" dirty="0"/>
            </a:b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195" rtl="0" eaLnBrk="1" fontAlgn="auto" latinLnBrk="0" hangingPunct="1">
              <a:lnSpc>
                <a:spcPct val="100000"/>
              </a:lnSpc>
              <a:spcBef>
                <a:spcPts val="0"/>
              </a:spcBef>
              <a:spcAft>
                <a:spcPts val="0"/>
              </a:spcAft>
              <a:buClrTx/>
              <a:buSzTx/>
              <a:buFontTx/>
              <a:buNone/>
              <a:tabLst/>
              <a:defRPr/>
            </a:pPr>
            <a:fld id="{5004D19E-77D0-C74E-B35A-6D71FEBA96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95"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646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1200"/>
              </a:spcAft>
              <a:buFont typeface="Symbol" panose="05050102010706020507" pitchFamily="18" charset="2"/>
              <a:buChar char=""/>
              <a:tabLst>
                <a:tab pos="78105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But there’s a huge difference between Saying Something and telling on someone (or tattling on someone )...or snitching.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1828800" rtl="0" eaLnBrk="1" fontAlgn="auto" latinLnBrk="0" hangingPunct="1">
              <a:lnSpc>
                <a:spcPct val="107000"/>
              </a:lnSpc>
              <a:spcBef>
                <a:spcPts val="0"/>
              </a:spcBef>
              <a:spcAft>
                <a:spcPts val="1200"/>
              </a:spcAft>
              <a:buClrTx/>
              <a:buSzTx/>
              <a:buFont typeface="Symbol" panose="05050102010706020507" pitchFamily="18" charset="2"/>
              <a:buChar char=""/>
              <a:tabLst>
                <a:tab pos="781050" algn="l"/>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When you snitch, you’re </a:t>
            </a:r>
            <a:r>
              <a:rPr kumimoji="0" lang="en-US" sz="1800" b="0" i="0" u="none" strike="noStrike" kern="1200" cap="none" spc="0" normalizeH="0" baseline="0" noProof="0" dirty="0">
                <a:ln>
                  <a:noFill/>
                </a:ln>
                <a:solidFill>
                  <a:prstClr val="white"/>
                </a:solidFill>
                <a:effectLst/>
                <a:uLnTx/>
                <a:uFillTx/>
                <a:latin typeface="Calibri" charset="0"/>
                <a:ea typeface="Calibri" panose="020F0502020204030204" pitchFamily="34" charset="0"/>
                <a:cs typeface="Calibri" charset="0"/>
              </a:rPr>
              <a:t>t</a:t>
            </a:r>
            <a:r>
              <a:rPr kumimoji="0" lang="en-US" sz="1800" b="0" i="0" u="none" strike="noStrike" kern="1200" cap="none" spc="0" normalizeH="0" baseline="0" noProof="0" dirty="0">
                <a:ln>
                  <a:noFill/>
                </a:ln>
                <a:solidFill>
                  <a:prstClr val="white"/>
                </a:solidFill>
                <a:effectLst/>
                <a:uLnTx/>
                <a:uFillTx/>
                <a:latin typeface="Calibri" charset="0"/>
                <a:ea typeface="Calibri" charset="0"/>
                <a:cs typeface="Calibri" charset="0"/>
              </a:rPr>
              <a:t>rying to get someone in trouble for your own gain</a:t>
            </a:r>
          </a:p>
          <a:p>
            <a:pPr marL="342900" marR="0" lvl="0" indent="-342900" algn="l" defTabSz="1828800" rtl="0" eaLnBrk="1" fontAlgn="auto" latinLnBrk="0" hangingPunct="1">
              <a:lnSpc>
                <a:spcPct val="107000"/>
              </a:lnSpc>
              <a:spcBef>
                <a:spcPts val="0"/>
              </a:spcBef>
              <a:spcAft>
                <a:spcPts val="1200"/>
              </a:spcAft>
              <a:buClrTx/>
              <a:buSzTx/>
              <a:buFont typeface="Symbol" panose="05050102010706020507" pitchFamily="18" charset="2"/>
              <a:buChar char=""/>
              <a:tabLst>
                <a:tab pos="781050" algn="l"/>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When you Say Something, you’re </a:t>
            </a:r>
            <a:r>
              <a:rPr kumimoji="0" lang="en-US" sz="1800" b="0" i="0" u="none" strike="noStrike" kern="1200" cap="none" spc="0" normalizeH="0" baseline="0" noProof="0" dirty="0">
                <a:ln>
                  <a:noFill/>
                </a:ln>
                <a:solidFill>
                  <a:prstClr val="white"/>
                </a:solidFill>
                <a:effectLst/>
                <a:uLnTx/>
                <a:uFillTx/>
                <a:latin typeface="Calibri" charset="0"/>
                <a:ea typeface="Calibri" panose="020F0502020204030204" pitchFamily="34" charset="0"/>
                <a:cs typeface="Calibri" charset="0"/>
              </a:rPr>
              <a:t>g</a:t>
            </a:r>
            <a:r>
              <a:rPr kumimoji="0" lang="en-US" sz="1800" b="0" i="0" u="none" strike="noStrike" kern="1200" cap="none" spc="0" normalizeH="0" baseline="0" noProof="0" dirty="0">
                <a:ln>
                  <a:noFill/>
                </a:ln>
                <a:solidFill>
                  <a:prstClr val="white"/>
                </a:solidFill>
                <a:effectLst/>
                <a:uLnTx/>
                <a:uFillTx/>
                <a:latin typeface="Calibri" charset="0"/>
                <a:ea typeface="Calibri" charset="0"/>
                <a:cs typeface="Calibri" charset="0"/>
              </a:rPr>
              <a:t>etting someone help for their own safety and protecting others from harm</a:t>
            </a:r>
            <a:endParaRPr kumimoji="0" lang="en-US" sz="1400" b="1" i="0" u="none" strike="noStrike" kern="1200" cap="none" spc="0" normalizeH="0" baseline="0" noProof="0" dirty="0">
              <a:ln>
                <a:noFill/>
              </a:ln>
              <a:solidFill>
                <a:srgbClr val="00703C"/>
              </a:solidFill>
              <a:effectLst/>
              <a:uLnTx/>
              <a:uFillTx/>
              <a:latin typeface="Calibri" charset="0"/>
              <a:ea typeface="Calibri" charset="0"/>
              <a:cs typeface="Calibri" charset="0"/>
            </a:endParaRPr>
          </a:p>
          <a:p>
            <a:pPr marL="342900" marR="0" lvl="0" indent="-342900">
              <a:lnSpc>
                <a:spcPct val="107000"/>
              </a:lnSpc>
              <a:spcBef>
                <a:spcPts val="0"/>
              </a:spcBef>
              <a:spcAft>
                <a:spcPts val="1200"/>
              </a:spcAft>
              <a:buFont typeface="Symbol" panose="05050102010706020507" pitchFamily="18" charset="2"/>
              <a:buChar char=""/>
              <a:tabLst>
                <a:tab pos="78105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Saying Something is about helping someone else. </a:t>
            </a:r>
          </a:p>
          <a:p>
            <a:pPr marL="342900" marR="0" lvl="0" indent="-342900">
              <a:lnSpc>
                <a:spcPct val="107000"/>
              </a:lnSpc>
              <a:spcBef>
                <a:spcPts val="0"/>
              </a:spcBef>
              <a:spcAft>
                <a:spcPts val="1200"/>
              </a:spcAft>
              <a:buFont typeface="Symbol" panose="05050102010706020507" pitchFamily="18" charset="2"/>
              <a:buChar char=""/>
              <a:tabLst>
                <a:tab pos="781050" algn="l"/>
              </a:tabLst>
            </a:pPr>
            <a:endParaRPr lang="en-US" sz="18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1200"/>
              </a:spcAft>
              <a:buFont typeface="Symbol" panose="05050102010706020507" pitchFamily="18" charset="2"/>
              <a:buNone/>
              <a:tabLst>
                <a:tab pos="781050" algn="l"/>
              </a:tabLst>
            </a:pPr>
            <a:endParaRPr lang="en-US" sz="18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p>
            <a:pPr defTabSz="465887">
              <a:defRPr/>
            </a:pPr>
            <a:endParaRPr lang="en-US" dirty="0"/>
          </a:p>
        </p:txBody>
      </p:sp>
      <p:sp>
        <p:nvSpPr>
          <p:cNvPr id="4" name="Slide Number Placeholder 3"/>
          <p:cNvSpPr>
            <a:spLocks noGrp="1"/>
          </p:cNvSpPr>
          <p:nvPr>
            <p:ph type="sldNum" sz="quarter" idx="10"/>
          </p:nvPr>
        </p:nvSpPr>
        <p:spPr/>
        <p:txBody>
          <a:bodyPr/>
          <a:lstStyle/>
          <a:p>
            <a:pPr marL="0" marR="0" lvl="0" indent="0" algn="r" defTabSz="457195" rtl="0" eaLnBrk="1" fontAlgn="auto" latinLnBrk="0" hangingPunct="1">
              <a:lnSpc>
                <a:spcPct val="100000"/>
              </a:lnSpc>
              <a:spcBef>
                <a:spcPts val="0"/>
              </a:spcBef>
              <a:spcAft>
                <a:spcPts val="0"/>
              </a:spcAft>
              <a:buClrTx/>
              <a:buSzTx/>
              <a:buFontTx/>
              <a:buNone/>
              <a:tabLst/>
              <a:defRPr/>
            </a:pPr>
            <a:fld id="{5004D19E-77D0-C74E-B35A-6D71FEBA96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95"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79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begin, it’s important to know that </a:t>
            </a:r>
            <a:r>
              <a:rPr lang="en-US" sz="9600">
                <a:latin typeface="Calibri"/>
                <a:cs typeface="Calibri"/>
              </a:rPr>
              <a:t>t</a:t>
            </a:r>
            <a:r>
              <a:rPr lang="en-US" sz="9600">
                <a:latin typeface="Calibri"/>
                <a:ea typeface="Calibri" panose="020F0502020204030204" pitchFamily="34" charset="0"/>
                <a:cs typeface="Calibri"/>
              </a:rPr>
              <a:t>his training includes topics as harming others, bullying, and self-harm.  </a:t>
            </a:r>
            <a:br>
              <a:rPr lang="en-US" sz="9600">
                <a:latin typeface="Calibri" panose="020F0502020204030204" pitchFamily="34" charset="0"/>
                <a:ea typeface="Calibri" panose="020F0502020204030204" pitchFamily="34" charset="0"/>
                <a:cs typeface="Calibri"/>
              </a:rPr>
            </a:br>
            <a:br>
              <a:rPr lang="en-US" sz="9600">
                <a:latin typeface="Calibri" panose="020F0502020204030204" pitchFamily="34" charset="0"/>
                <a:ea typeface="Calibri" panose="020F0502020204030204" pitchFamily="34" charset="0"/>
                <a:cs typeface="Calibri"/>
              </a:rPr>
            </a:br>
            <a:r>
              <a:rPr lang="en-US" sz="9600">
                <a:latin typeface="Calibri"/>
                <a:ea typeface="Calibri" panose="020F0502020204030204" pitchFamily="34" charset="0"/>
                <a:cs typeface="Calibri"/>
              </a:rPr>
              <a:t>This may be difficult for some students.   If you are worried about any of this content now, during, or after this training, please let your teacher, counselor or another staff member know immediately.</a:t>
            </a:r>
            <a:endParaRPr lang="en-US">
              <a:latin typeface="Calibri"/>
              <a:cs typeface="Calibri"/>
            </a:endParaRPr>
          </a:p>
        </p:txBody>
      </p:sp>
      <p:sp>
        <p:nvSpPr>
          <p:cNvPr id="4" name="Slide Number Placeholder 3"/>
          <p:cNvSpPr>
            <a:spLocks noGrp="1"/>
          </p:cNvSpPr>
          <p:nvPr>
            <p:ph type="sldNum" sz="quarter" idx="5"/>
          </p:nvPr>
        </p:nvSpPr>
        <p:spPr/>
        <p:txBody>
          <a:bodyPr/>
          <a:lstStyle/>
          <a:p>
            <a:fld id="{8C9975C3-CEBD-4C8B-A3A9-E2A8EFD030A5}" type="slidenum">
              <a:rPr lang="en-US" smtClean="0"/>
              <a:pPr/>
              <a:t>1</a:t>
            </a:fld>
            <a:endParaRPr lang="en-US"/>
          </a:p>
        </p:txBody>
      </p:sp>
    </p:spTree>
    <p:extLst>
      <p:ext uri="{BB962C8B-B14F-4D97-AF65-F5344CB8AC3E}">
        <p14:creationId xmlns:p14="http://schemas.microsoft.com/office/powerpoint/2010/main" val="3879054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After we see warning signs or threats, act immediately and take it seriously, the final step is to say something to a Trusted Adult.</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04D19E-77D0-C74E-B35A-6D71FEBA96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77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a:ea typeface="Calibri" panose="020F0502020204030204" pitchFamily="34" charset="0"/>
                <a:cs typeface="Calibri"/>
              </a:rPr>
              <a:t>One of the ways that you can Say Something is to tell a Trusted Adult. They have the experience and knowledge to get help.</a:t>
            </a:r>
            <a:br>
              <a:rPr lang="en-US" sz="1800" dirty="0">
                <a:effectLst/>
                <a:latin typeface="Calibri" panose="020F0502020204030204" pitchFamily="34" charset="0"/>
                <a:ea typeface="Calibri" panose="020F0502020204030204" pitchFamily="34" charset="0"/>
                <a:cs typeface="Calibri" panose="020F0502020204030204" pitchFamily="34"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US" sz="1800" dirty="0">
                <a:effectLst/>
                <a:latin typeface="Calibri"/>
                <a:ea typeface="Calibri" panose="020F0502020204030204" pitchFamily="34" charset="0"/>
                <a:cs typeface="Calibri"/>
              </a:rPr>
              <a:t>A Trusted Adult is someone who will listen to you and someone you can always rely on.</a:t>
            </a:r>
            <a:r>
              <a:rPr lang="en-US" sz="1800" dirty="0">
                <a:latin typeface="Calibri"/>
                <a:ea typeface="Calibri" panose="020F0502020204030204" pitchFamily="34" charset="0"/>
                <a:cs typeface="Calibri"/>
              </a:rPr>
              <a:t>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800"/>
              </a:spcAft>
              <a:buFont typeface="Symbol" panose="05050102010706020507" pitchFamily="18" charset="2"/>
              <a:buNone/>
            </a:pPr>
            <a:endParaRPr lang="en-US" sz="1800" dirty="0">
              <a:effectLst/>
              <a:latin typeface="Calibri" panose="020F0502020204030204" pitchFamily="34" charset="0"/>
              <a:cs typeface="Calibri" panose="020F0502020204030204" pitchFamily="34" charset="0"/>
            </a:endParaRPr>
          </a:p>
          <a:p>
            <a:pPr marL="0" marR="0" lvl="0" indent="0">
              <a:lnSpc>
                <a:spcPct val="107000"/>
              </a:lnSpc>
              <a:spcBef>
                <a:spcPts val="0"/>
              </a:spcBef>
              <a:spcAft>
                <a:spcPts val="800"/>
              </a:spcAft>
              <a:buFont typeface="Symbol" panose="05050102010706020507" pitchFamily="18" charset="2"/>
              <a:buNone/>
            </a:pPr>
            <a:endParaRPr lang="en-US" sz="1800" dirty="0">
              <a:effectLst/>
              <a:latin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i="1" kern="100" dirty="0">
                <a:effectLst/>
                <a:latin typeface="Calibri" panose="020F0502020204030204" pitchFamily="34" charset="0"/>
                <a:ea typeface="Calibri" panose="020F0502020204030204" pitchFamily="34" charset="0"/>
                <a:cs typeface="Arial" panose="020B0604020202020204" pitchFamily="34" charset="0"/>
              </a:rPr>
              <a:t>Imagine I am a student at a new school. I am feeling nervous about coming to a brand-new school. As I was trying to let go of my nerves, a group of boys pushed me and laughed when I was walking in the hallway. This made me afraid they would do it again, but I ignored it. I went to my next class, and the same students pushed me. As the day went on, every time they saw me, they pushed me. Although I am new to the school, I felt afraid to go back after my first day. I knew I did not want to be afraid at school, so I searched for a trusted adult, </a:t>
            </a:r>
            <a:r>
              <a:rPr lang="en-US" sz="1800" i="1" kern="100" dirty="0">
                <a:effectLst/>
                <a:highlight>
                  <a:srgbClr val="FFFF00"/>
                </a:highlight>
                <a:latin typeface="Calibri" panose="020F0502020204030204" pitchFamily="34" charset="0"/>
                <a:ea typeface="Calibri" panose="020F0502020204030204" pitchFamily="34" charset="0"/>
                <a:cs typeface="Arial" panose="020B0604020202020204" pitchFamily="34" charset="0"/>
              </a:rPr>
              <a:t>my teacher.</a:t>
            </a:r>
            <a:r>
              <a:rPr lang="en-US" sz="1800" i="1" kern="100" dirty="0">
                <a:effectLst/>
                <a:latin typeface="Calibri" panose="020F0502020204030204" pitchFamily="34" charset="0"/>
                <a:ea typeface="Calibri" panose="020F0502020204030204" pitchFamily="34" charset="0"/>
                <a:cs typeface="Arial" panose="020B0604020202020204" pitchFamily="34" charset="0"/>
              </a:rPr>
              <a:t> I told her what was happening and that I didn’t want it to happen again tomorrow. My teacher listened to me and told me she would help.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9975C3-CEBD-4C8B-A3A9-E2A8EFD030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100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Here are several examples of Trusted Adults. your Trusted Adult could be your teacher, your principal, your school counselor, or your coach.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5004D19E-77D0-C74E-B35A-6D71FEBA9667}" type="slidenum">
              <a:rPr lang="en-US" smtClean="0"/>
              <a:pPr/>
              <a:t>21</a:t>
            </a:fld>
            <a:endParaRPr lang="en-US"/>
          </a:p>
        </p:txBody>
      </p:sp>
    </p:spTree>
    <p:extLst>
      <p:ext uri="{BB962C8B-B14F-4D97-AF65-F5344CB8AC3E}">
        <p14:creationId xmlns:p14="http://schemas.microsoft.com/office/powerpoint/2010/main" val="2355586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indent="-342900">
              <a:lnSpc>
                <a:spcPct val="107000"/>
              </a:lnSpc>
              <a:buFont typeface="Symbol" panose="05050102010706020507" pitchFamily="18" charset="2"/>
              <a:buChar char=""/>
              <a:tabLst>
                <a:tab pos="914400" algn="l"/>
              </a:tabLst>
            </a:pPr>
            <a:r>
              <a:rPr lang="en-US" sz="1800" dirty="0">
                <a:effectLst/>
                <a:latin typeface="Calibri"/>
                <a:ea typeface="Calibri" panose="020F0502020204030204" pitchFamily="34" charset="0"/>
                <a:cs typeface="Calibri"/>
              </a:rPr>
              <a:t>They could also be someone outside of school, your parent or guardian, your babysitter, a family member or community leader, like a priest or pastor.</a:t>
            </a:r>
            <a:r>
              <a:rPr lang="en-US" sz="1800" dirty="0">
                <a:latin typeface="Calibri"/>
                <a:ea typeface="Calibri" panose="020F0502020204030204" pitchFamily="34" charset="0"/>
                <a:cs typeface="Calibri"/>
              </a:rPr>
              <a:t>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buFont typeface="Symbol" panose="05050102010706020507" pitchFamily="18" charset="2"/>
              <a:buChar char=""/>
              <a:tabLst>
                <a:tab pos="914400" algn="l"/>
              </a:tabLst>
            </a:pPr>
            <a:r>
              <a:rPr lang="en-US" sz="1800" dirty="0">
                <a:effectLst/>
                <a:latin typeface="Calibri"/>
                <a:ea typeface="Calibri" panose="020F0502020204030204" pitchFamily="34" charset="0"/>
                <a:cs typeface="Calibri"/>
              </a:rPr>
              <a:t>And it’s important that you know who your Trusted Adults are right now.</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This way, if you do see warning signs, you will know immediately who to go to.</a:t>
            </a:r>
            <a:r>
              <a:rPr lang="en-US" sz="1800" dirty="0">
                <a:latin typeface="Calibri"/>
                <a:ea typeface="Calibri" panose="020F0502020204030204" pitchFamily="34" charset="0"/>
                <a:cs typeface="Calibri"/>
              </a:rPr>
              <a:t> </a:t>
            </a:r>
            <a:endParaRPr lang="en-US" sz="1800" dirty="0">
              <a:latin typeface="Calibri"/>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tabLst>
                <a:tab pos="914400" algn="l"/>
              </a:tabLst>
            </a:pPr>
            <a:r>
              <a:rPr lang="en-US" sz="1800" b="1" dirty="0">
                <a:latin typeface="Calibri"/>
                <a:ea typeface="Calibri" panose="020F0502020204030204" pitchFamily="34" charset="0"/>
                <a:cs typeface="Calibri"/>
              </a:rPr>
              <a:t>Did I leave any other examples of Trusted Adults off this list?  Who else could you consider as a Trusted Adult?  Teachers, please ask your students and share any new Trusted Adult examples in the Q&amp;A. </a:t>
            </a:r>
            <a:endParaRPr lang="en-US" sz="1800" b="1" dirty="0">
              <a:effectLst/>
              <a:latin typeface="Calibri"/>
              <a:ea typeface="Calibri" panose="020F0502020204030204" pitchFamily="34" charset="0"/>
              <a:cs typeface="Calibri"/>
            </a:endParaRPr>
          </a:p>
          <a:p>
            <a:endParaRPr lang="en-US" b="1" dirty="0">
              <a:cs typeface="Calibri"/>
            </a:endParaRPr>
          </a:p>
        </p:txBody>
      </p:sp>
      <p:sp>
        <p:nvSpPr>
          <p:cNvPr id="4" name="Slide Number Placeholder 3"/>
          <p:cNvSpPr>
            <a:spLocks noGrp="1"/>
          </p:cNvSpPr>
          <p:nvPr>
            <p:ph type="sldNum" sz="quarter" idx="10"/>
          </p:nvPr>
        </p:nvSpPr>
        <p:spPr/>
        <p:txBody>
          <a:bodyPr/>
          <a:lstStyle/>
          <a:p>
            <a:fld id="{5004D19E-77D0-C74E-B35A-6D71FEBA9667}" type="slidenum">
              <a:rPr lang="en-US" smtClean="0"/>
              <a:pPr/>
              <a:t>22</a:t>
            </a:fld>
            <a:endParaRPr lang="en-US"/>
          </a:p>
        </p:txBody>
      </p:sp>
    </p:spTree>
    <p:extLst>
      <p:ext uri="{BB962C8B-B14F-4D97-AF65-F5344CB8AC3E}">
        <p14:creationId xmlns:p14="http://schemas.microsoft.com/office/powerpoint/2010/main" val="335494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defTabSz="457195">
              <a:lnSpc>
                <a:spcPts val="9201"/>
              </a:lnSpc>
              <a:defRPr/>
            </a:pPr>
            <a:r>
              <a:rPr lang="en-US" sz="1800" dirty="0">
                <a:solidFill>
                  <a:srgbClr val="62BB46"/>
                </a:solidFill>
                <a:latin typeface="Calibri"/>
                <a:ea typeface="Calibri" charset="0"/>
                <a:cs typeface="Calibri"/>
              </a:rPr>
              <a:t>Let’s talk about how to have a conversation with a Trusted Adult.</a:t>
            </a:r>
          </a:p>
          <a:p>
            <a:pPr algn="l" defTabSz="457195">
              <a:lnSpc>
                <a:spcPts val="9201"/>
              </a:lnSpc>
              <a:defRPr/>
            </a:pPr>
            <a:endParaRPr lang="en-US" sz="1800" dirty="0">
              <a:solidFill>
                <a:srgbClr val="62BB46"/>
              </a:solidFill>
              <a:latin typeface="Calibri"/>
              <a:ea typeface="Calibri" charset="0"/>
              <a:cs typeface="Calibri"/>
            </a:endParaRPr>
          </a:p>
          <a:p>
            <a:pPr algn="l" defTabSz="457195">
              <a:lnSpc>
                <a:spcPts val="9201"/>
              </a:lnSpc>
              <a:defRPr/>
            </a:pPr>
            <a:r>
              <a:rPr lang="en-US" sz="1800" dirty="0">
                <a:solidFill>
                  <a:srgbClr val="62BB46"/>
                </a:solidFill>
                <a:latin typeface="Calibri"/>
                <a:ea typeface="Calibri" charset="0"/>
                <a:cs typeface="Calibri"/>
              </a:rPr>
              <a:t>Start with "I want to say something" and tell</a:t>
            </a:r>
            <a:r>
              <a:rPr kumimoji="0" lang="en-US" sz="1800" i="0" u="none" strike="noStrike" kern="1200" cap="none" spc="0" normalizeH="0" baseline="0" noProof="0" dirty="0">
                <a:ln>
                  <a:noFill/>
                </a:ln>
                <a:solidFill>
                  <a:srgbClr val="62BB46"/>
                </a:solidFill>
                <a:effectLst/>
                <a:uLnTx/>
                <a:uFillTx/>
                <a:latin typeface="Calibri"/>
                <a:ea typeface="Calibri" charset="0"/>
                <a:cs typeface="Calibri"/>
              </a:rPr>
              <a:t> your Trusted Adult</a:t>
            </a:r>
            <a:r>
              <a:rPr lang="en-US" sz="1800" dirty="0">
                <a:solidFill>
                  <a:srgbClr val="62BB46"/>
                </a:solidFill>
                <a:latin typeface="Calibri"/>
                <a:ea typeface="Calibri" charset="0"/>
                <a:cs typeface="Calibri"/>
              </a:rPr>
              <a:t> what </a:t>
            </a:r>
            <a:r>
              <a:rPr kumimoji="0" lang="en-US" sz="1800" i="0" u="none" strike="noStrike" kern="1200" cap="none" spc="0" normalizeH="0" baseline="0" noProof="0" dirty="0">
                <a:ln>
                  <a:noFill/>
                </a:ln>
                <a:solidFill>
                  <a:srgbClr val="62BB46"/>
                </a:solidFill>
                <a:effectLst/>
                <a:uLnTx/>
                <a:uFillTx/>
                <a:latin typeface="Calibri"/>
                <a:ea typeface="Calibri" charset="0"/>
                <a:cs typeface="Calibri"/>
              </a:rPr>
              <a:t>you are concerned about.</a:t>
            </a:r>
            <a:endParaRPr kumimoji="0" lang="en-US" sz="1050" b="0" i="0" u="none" strike="noStrike" kern="1200" cap="none" spc="0" normalizeH="0" baseline="0" noProof="0" dirty="0">
              <a:ln>
                <a:noFill/>
              </a:ln>
              <a:solidFill>
                <a:srgbClr val="62BB46"/>
              </a:solidFill>
              <a:effectLst/>
              <a:uLnTx/>
              <a:uFillTx/>
              <a:latin typeface="Calibri" charset="0"/>
              <a:ea typeface="Calibri" charset="0"/>
              <a:cs typeface="Calibri" charset="0"/>
            </a:endParaRPr>
          </a:p>
          <a:p>
            <a:pPr algn="l" defTabSz="457195">
              <a:lnSpc>
                <a:spcPts val="9201"/>
              </a:lnSpc>
              <a:defRPr/>
            </a:pPr>
            <a:endParaRPr lang="en-US" sz="1050" b="1" dirty="0">
              <a:solidFill>
                <a:srgbClr val="62BB46"/>
              </a:solidFill>
              <a:latin typeface="Calibri"/>
              <a:ea typeface="Calibri" charset="0"/>
              <a:cs typeface="Calibri"/>
            </a:endParaRPr>
          </a:p>
          <a:p>
            <a:pPr algn="l" defTabSz="457195">
              <a:lnSpc>
                <a:spcPts val="9201"/>
              </a:lnSpc>
              <a:defRPr/>
            </a:pPr>
            <a:r>
              <a:rPr lang="en-US" sz="1800" b="1" dirty="0">
                <a:solidFill>
                  <a:srgbClr val="62BB46"/>
                </a:solidFill>
                <a:latin typeface="Calibri"/>
                <a:ea typeface="Calibri" charset="0"/>
                <a:cs typeface="Calibri"/>
              </a:rPr>
              <a:t>EXAMPLE:</a:t>
            </a:r>
          </a:p>
          <a:p>
            <a:pPr algn="l" defTabSz="457195">
              <a:lnSpc>
                <a:spcPts val="9201"/>
              </a:lnSpc>
              <a:defRPr/>
            </a:pPr>
            <a:r>
              <a:rPr kumimoji="0" lang="en-US" sz="1800" b="0" i="0" u="none" strike="noStrike" kern="1200" cap="none" spc="0" normalizeH="0" baseline="0" noProof="0" dirty="0">
                <a:ln>
                  <a:noFill/>
                </a:ln>
                <a:solidFill>
                  <a:srgbClr val="62BB46"/>
                </a:solidFill>
                <a:effectLst/>
                <a:uLnTx/>
                <a:uFillTx/>
                <a:latin typeface="Calibri"/>
                <a:ea typeface="Calibri" charset="0"/>
                <a:cs typeface="Calibri"/>
              </a:rPr>
              <a:t>“</a:t>
            </a:r>
            <a:r>
              <a:rPr lang="en-US" sz="1800" dirty="0">
                <a:solidFill>
                  <a:srgbClr val="62BB46"/>
                </a:solidFill>
                <a:latin typeface="Calibri"/>
                <a:ea typeface="Calibri" charset="0"/>
                <a:cs typeface="Calibri"/>
              </a:rPr>
              <a:t>I want to say something to you about </a:t>
            </a:r>
            <a:r>
              <a:rPr kumimoji="0" lang="en-US" sz="1800" b="0" i="0" u="none" strike="noStrike" kern="1200" cap="none" spc="0" normalizeH="0" baseline="0" noProof="0" dirty="0">
                <a:ln>
                  <a:noFill/>
                </a:ln>
                <a:solidFill>
                  <a:srgbClr val="62BB46"/>
                </a:solidFill>
                <a:effectLst/>
                <a:uLnTx/>
                <a:uFillTx/>
                <a:latin typeface="Calibri"/>
                <a:ea typeface="Calibri" charset="0"/>
                <a:cs typeface="Calibri"/>
              </a:rPr>
              <a:t>my </a:t>
            </a:r>
            <a:r>
              <a:rPr lang="en-US" sz="1800" dirty="0">
                <a:solidFill>
                  <a:srgbClr val="62BB46"/>
                </a:solidFill>
                <a:latin typeface="Calibri"/>
                <a:ea typeface="Calibri" charset="0"/>
                <a:cs typeface="Calibri"/>
              </a:rPr>
              <a:t>best friend because he is being bullied and I need your help to make it stop.”</a:t>
            </a:r>
          </a:p>
          <a:p>
            <a:pPr algn="l" defTabSz="457195">
              <a:lnSpc>
                <a:spcPts val="9201"/>
              </a:lnSpc>
              <a:defRPr/>
            </a:pPr>
            <a:endParaRPr lang="en-US" sz="1800" b="0" i="0" u="none" strike="noStrike" kern="1200" cap="none" spc="0" normalizeH="0" baseline="0" noProof="0" dirty="0">
              <a:ln>
                <a:noFill/>
              </a:ln>
              <a:solidFill>
                <a:srgbClr val="62BB46"/>
              </a:solidFill>
              <a:effectLst/>
              <a:uLnTx/>
              <a:uFillTx/>
              <a:latin typeface="Calibri"/>
              <a:cs typeface="Calibri"/>
            </a:endParaRPr>
          </a:p>
          <a:p>
            <a:pPr algn="l" defTabSz="457195">
              <a:lnSpc>
                <a:spcPts val="9201"/>
              </a:lnSpc>
              <a:defRPr/>
            </a:pPr>
            <a:r>
              <a:rPr lang="en-US" sz="1800" b="0" i="0" u="none" strike="noStrike" kern="1200" cap="none" spc="0" normalizeH="0" baseline="0" noProof="0" dirty="0">
                <a:ln>
                  <a:noFill/>
                </a:ln>
                <a:solidFill>
                  <a:srgbClr val="62BB46"/>
                </a:solidFill>
                <a:effectLst/>
                <a:uLnTx/>
                <a:uFillTx/>
                <a:latin typeface="Calibri"/>
                <a:cs typeface="Calibri"/>
              </a:rPr>
              <a:t>Now let’s watch a video about talking to a Trusted Adult.</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sz="1800" dirty="0">
              <a:effectLst/>
              <a:latin typeface="Calibri"/>
              <a:ea typeface="Calibri" panose="020F0502020204030204" pitchFamily="34" charset="0"/>
              <a:cs typeface="Calibri"/>
            </a:endParaRP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sz="2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195" rtl="0" eaLnBrk="1" fontAlgn="auto" latinLnBrk="0" hangingPunct="1">
              <a:lnSpc>
                <a:spcPct val="100000"/>
              </a:lnSpc>
              <a:spcBef>
                <a:spcPts val="0"/>
              </a:spcBef>
              <a:spcAft>
                <a:spcPts val="0"/>
              </a:spcAft>
              <a:buClrTx/>
              <a:buSzTx/>
              <a:buFontTx/>
              <a:buNone/>
              <a:tabLst/>
              <a:defRPr/>
            </a:pPr>
            <a:fld id="{8C9975C3-CEBD-4C8B-A3A9-E2A8EFD030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95"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77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800" dirty="0">
                <a:effectLst/>
                <a:latin typeface="Calibri"/>
                <a:ea typeface="Calibri" panose="020F0502020204030204" pitchFamily="34" charset="0"/>
                <a:cs typeface="Calibri"/>
              </a:rPr>
              <a:t>Play Video</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sz="2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195" rtl="0" eaLnBrk="1" fontAlgn="auto" latinLnBrk="0" hangingPunct="1">
              <a:lnSpc>
                <a:spcPct val="100000"/>
              </a:lnSpc>
              <a:spcBef>
                <a:spcPts val="0"/>
              </a:spcBef>
              <a:spcAft>
                <a:spcPts val="0"/>
              </a:spcAft>
              <a:buClrTx/>
              <a:buSzTx/>
              <a:buFontTx/>
              <a:buNone/>
              <a:tabLst/>
              <a:defRPr/>
            </a:pPr>
            <a:fld id="{8C9975C3-CEBD-4C8B-A3A9-E2A8EFD030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95"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980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a:ea typeface="Calibri" panose="020F0502020204030204" pitchFamily="34" charset="0"/>
                <a:cs typeface="Calibri"/>
              </a:rPr>
              <a:t>Now Let’s talk about 911</a:t>
            </a:r>
          </a:p>
          <a:p>
            <a:pPr marL="228600" marR="0">
              <a:lnSpc>
                <a:spcPct val="107000"/>
              </a:lnSpc>
              <a:spcBef>
                <a:spcPts val="0"/>
              </a:spcBef>
              <a:spcAft>
                <a:spcPts val="0"/>
              </a:spcAft>
            </a:pPr>
            <a:r>
              <a:rPr lang="en-US" sz="1800" dirty="0">
                <a:effectLst/>
                <a:latin typeface="Calibri"/>
                <a:ea typeface="Calibri" panose="020F0502020204030204" pitchFamily="34" charset="0"/>
                <a:cs typeface="Calibri"/>
              </a:rPr>
              <a: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a:ea typeface="Calibri" panose="020F0502020204030204" pitchFamily="34" charset="0"/>
                <a:cs typeface="Calibri"/>
              </a:rPr>
              <a:t>You should only call 911 when there is an emergency and then tell a trusted adult. </a:t>
            </a:r>
          </a:p>
          <a:p>
            <a:pPr marL="457200" marR="0">
              <a:lnSpc>
                <a:spcPct val="107000"/>
              </a:lnSpc>
              <a:spcBef>
                <a:spcPts val="0"/>
              </a:spcBef>
              <a:spcAft>
                <a:spcPts val="800"/>
              </a:spcAft>
            </a:pPr>
            <a:r>
              <a:rPr lang="en-US" sz="1800" dirty="0">
                <a:effectLst/>
                <a:latin typeface="Calibri"/>
                <a:ea typeface="Calibri" panose="020F0502020204030204" pitchFamily="34" charset="0"/>
                <a:cs typeface="Calibri"/>
              </a:rPr>
              <a:t> </a:t>
            </a:r>
          </a:p>
          <a:p>
            <a:pPr marL="342900" marR="0" lvl="0" indent="-342900">
              <a:lnSpc>
                <a:spcPct val="107000"/>
              </a:lnSpc>
              <a:spcBef>
                <a:spcPts val="0"/>
              </a:spcBef>
              <a:spcAft>
                <a:spcPts val="800"/>
              </a:spcAft>
              <a:buFont typeface="Arial" panose="020B0604020202020204" pitchFamily="34" charset="0"/>
              <a:buChar char="•"/>
              <a:tabLst>
                <a:tab pos="228600" algn="l"/>
              </a:tabLst>
            </a:pPr>
            <a:r>
              <a:rPr lang="en-US" sz="1800" dirty="0">
                <a:effectLst/>
                <a:latin typeface="Calibri"/>
                <a:ea typeface="Calibri" panose="020F0502020204030204" pitchFamily="34" charset="0"/>
                <a:cs typeface="Calibri"/>
              </a:rPr>
              <a:t>An emergency is when someone needs </a:t>
            </a:r>
            <a:r>
              <a:rPr lang="en-US" sz="1800" dirty="0">
                <a:solidFill>
                  <a:srgbClr val="202124"/>
                </a:solidFill>
                <a:effectLst/>
                <a:latin typeface="Calibri"/>
                <a:ea typeface="Calibri" panose="020F0502020204030204" pitchFamily="34" charset="0"/>
                <a:cs typeface="Calibri"/>
              </a:rPr>
              <a:t>help right away because they are injured or in immediate danger</a:t>
            </a:r>
            <a:r>
              <a:rPr lang="en-US" sz="1800" dirty="0">
                <a:effectLst/>
                <a:latin typeface="Calibri"/>
                <a:ea typeface="Calibri" panose="020F0502020204030204" pitchFamily="34" charset="0"/>
                <a:cs typeface="Calibri"/>
              </a:rPr>
              <a:t>.</a:t>
            </a:r>
          </a:p>
          <a:p>
            <a:pPr marL="342900" marR="0" lvl="0" indent="-342900" algn="l" defTabSz="1828800" rtl="0" eaLnBrk="1" fontAlgn="auto" latinLnBrk="0" hangingPunct="1">
              <a:lnSpc>
                <a:spcPct val="107000"/>
              </a:lnSpc>
              <a:spcBef>
                <a:spcPts val="0"/>
              </a:spcBef>
              <a:spcAft>
                <a:spcPts val="800"/>
              </a:spcAft>
              <a:buClrTx/>
              <a:buSzTx/>
              <a:buFont typeface="Arial" panose="020B0604020202020204" pitchFamily="34" charset="0"/>
              <a:buChar char="•"/>
              <a:tabLst>
                <a:tab pos="228600" algn="l"/>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Aft>
                <a:spcPts val="800"/>
              </a:spcAft>
              <a:buFont typeface="Arial" panose="020B0604020202020204" pitchFamily="34" charset="0"/>
              <a:buChar char="•"/>
              <a:tabLst>
                <a:tab pos="228600" algn="l"/>
              </a:tabLst>
              <a:defRPr/>
            </a:pPr>
            <a:r>
              <a:rPr lang="en-US" sz="1800" dirty="0">
                <a:effectLst/>
                <a:latin typeface="Calibri"/>
                <a:ea typeface="Calibri" panose="020F0502020204030204" pitchFamily="34" charset="0"/>
                <a:cs typeface="Calibri"/>
              </a:rPr>
              <a:t>For example, of an emergency when you </a:t>
            </a:r>
            <a:r>
              <a:rPr lang="en-US" sz="1800" dirty="0">
                <a:latin typeface="Calibri"/>
                <a:ea typeface="Calibri" panose="020F0502020204030204" pitchFamily="34" charset="0"/>
                <a:cs typeface="Calibri"/>
              </a:rPr>
              <a:t>should</a:t>
            </a:r>
            <a:r>
              <a:rPr lang="en-US" sz="1800" dirty="0">
                <a:effectLst/>
                <a:latin typeface="Calibri"/>
                <a:ea typeface="Calibri" panose="020F0502020204030204" pitchFamily="34" charset="0"/>
                <a:cs typeface="Calibri"/>
              </a:rPr>
              <a:t> call 911 first and then tell a Trusted Adult is if someone threatens to shoot people and shows you a weapon ​</a:t>
            </a:r>
            <a:endParaRPr lang="en-US" dirty="0">
              <a:latin typeface="Calibri"/>
              <a:cs typeface="Calibri"/>
            </a:endParaRPr>
          </a:p>
          <a:p>
            <a:pPr marL="342900" indent="-342900">
              <a:lnSpc>
                <a:spcPct val="107000"/>
              </a:lnSpc>
              <a:spcAft>
                <a:spcPts val="800"/>
              </a:spcAft>
              <a:buFont typeface="Arial" panose="020B0604020202020204" pitchFamily="34" charset="0"/>
              <a:buChar char="•"/>
              <a:tabLst>
                <a:tab pos="228600" algn="l"/>
              </a:tabLst>
              <a:defRPr/>
            </a:pPr>
            <a:endParaRPr lang="en-US" sz="1800" dirty="0">
              <a:latin typeface="Calibri"/>
              <a:ea typeface="Calibri" panose="020F0502020204030204" pitchFamily="34" charset="0"/>
              <a:cs typeface="Calibri"/>
            </a:endParaRPr>
          </a:p>
          <a:p>
            <a:pPr marL="342900" indent="-342900">
              <a:lnSpc>
                <a:spcPct val="107000"/>
              </a:lnSpc>
              <a:spcAft>
                <a:spcPts val="800"/>
              </a:spcAft>
              <a:buFont typeface="Arial" panose="020B0604020202020204" pitchFamily="34" charset="0"/>
              <a:buChar char="•"/>
              <a:tabLst>
                <a:tab pos="228600" algn="l"/>
              </a:tabLst>
              <a:defRPr/>
            </a:pPr>
            <a:r>
              <a:rPr lang="en-US" sz="1800" dirty="0">
                <a:latin typeface="Calibri"/>
                <a:ea typeface="Calibri" panose="020F0502020204030204" pitchFamily="34" charset="0"/>
                <a:cs typeface="Calibri"/>
              </a:rPr>
              <a:t>If you have questions about calling 911, talk with your Trusted Adult</a:t>
            </a:r>
            <a:endParaRPr lang="en-US" sz="1800" dirty="0">
              <a:effectLst/>
              <a:latin typeface="Calibri"/>
              <a:ea typeface="Calibri" panose="020F0502020204030204" pitchFamily="34" charset="0"/>
              <a:cs typeface="Calibri" panose="020F0502020204030204" pitchFamily="34" charset="0"/>
            </a:endParaRPr>
          </a:p>
          <a:p>
            <a:pPr marL="342900" marR="0" lvl="0" indent="-342900" algn="l" defTabSz="1828800" rtl="0" eaLnBrk="1" fontAlgn="auto" latinLnBrk="0" hangingPunct="1">
              <a:lnSpc>
                <a:spcPct val="107000"/>
              </a:lnSpc>
              <a:spcBef>
                <a:spcPts val="0"/>
              </a:spcBef>
              <a:spcAft>
                <a:spcPts val="800"/>
              </a:spcAft>
              <a:buClrTx/>
              <a:buSzTx/>
              <a:buFont typeface="Arial" panose="020B0604020202020204" pitchFamily="34" charset="0"/>
              <a:buChar char="•"/>
              <a:tabLst>
                <a:tab pos="228600" algn="l"/>
              </a:tabLst>
              <a:defRP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228600" algn="l"/>
              </a:tabLs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195" rtl="0" eaLnBrk="1" fontAlgn="auto" latinLnBrk="0" hangingPunct="1">
              <a:lnSpc>
                <a:spcPct val="100000"/>
              </a:lnSpc>
              <a:spcBef>
                <a:spcPts val="0"/>
              </a:spcBef>
              <a:spcAft>
                <a:spcPts val="0"/>
              </a:spcAft>
              <a:buClrTx/>
              <a:buSzTx/>
              <a:buFontTx/>
              <a:buNone/>
              <a:tabLst/>
              <a:defRPr/>
            </a:pPr>
            <a:fld id="{8C9975C3-CEBD-4C8B-A3A9-E2A8EFD030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95"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197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dirty="0">
                <a:effectLst/>
                <a:latin typeface="Calibri"/>
                <a:ea typeface="Calibri" panose="020F0502020204030204" pitchFamily="34" charset="0"/>
                <a:cs typeface="Calibri"/>
              </a:rPr>
              <a:t>Let’s review the three steps: step 1: Recognize</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warning signs and threats.</a:t>
            </a:r>
            <a:endParaRPr lang="en-US" sz="1800" dirty="0">
              <a:latin typeface="Calibri"/>
              <a:ea typeface="Calibri" panose="020F0502020204030204" pitchFamily="34" charset="0"/>
              <a:cs typeface="Calibri"/>
            </a:endParaRPr>
          </a:p>
          <a:p>
            <a:pPr marL="0" marR="0" lvl="0" indent="0" algn="l" defTabSz="1828800">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Calibri"/>
            </a:endParaRPr>
          </a:p>
          <a:p>
            <a:r>
              <a:rPr lang="en-US" dirty="0"/>
              <a:t>Step 2 act immediately and take these warning signs seriously</a:t>
            </a:r>
          </a:p>
          <a:p>
            <a:endParaRPr lang="en-US" dirty="0">
              <a:cs typeface="Calibri"/>
            </a:endParaRPr>
          </a:p>
          <a:p>
            <a:pPr>
              <a:lnSpc>
                <a:spcPct val="107000"/>
              </a:lnSpc>
              <a:spcAft>
                <a:spcPts val="1200"/>
              </a:spcAft>
            </a:pPr>
            <a:r>
              <a:rPr lang="en-US" dirty="0"/>
              <a:t>And Step 3, Say Something to a Trusted Adult, use the anonymous reporting system or call 911 in an emergency</a:t>
            </a:r>
            <a:endParaRPr lang="en-US" dirty="0">
              <a:cs typeface="Calibri" panose="020F0502020204030204"/>
            </a:endParaRPr>
          </a:p>
          <a:p>
            <a:pPr>
              <a:lnSpc>
                <a:spcPct val="107000"/>
              </a:lnSpc>
              <a:spcAft>
                <a:spcPts val="1200"/>
              </a:spcAft>
            </a:pPr>
            <a:endParaRPr lang="en-US" dirty="0"/>
          </a:p>
          <a:p>
            <a:pPr>
              <a:lnSpc>
                <a:spcPct val="107000"/>
              </a:lnSpc>
              <a:spcAft>
                <a:spcPts val="1200"/>
              </a:spcAft>
            </a:pPr>
            <a:r>
              <a:rPr lang="en-US" dirty="0"/>
              <a:t>By bringing the three steps of Say Something into our day-to-day lives, we – as students – will be able to reduce violence and threats in our schools, and make our schools and communities a better place to be. We have the power to make a difference in the world around us, just by Saying Something</a:t>
            </a:r>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5004D19E-77D0-C74E-B35A-6D71FEBA9667}" type="slidenum">
              <a:rPr lang="en-US" smtClean="0"/>
              <a:pPr/>
              <a:t>26</a:t>
            </a:fld>
            <a:endParaRPr lang="en-US"/>
          </a:p>
        </p:txBody>
      </p:sp>
    </p:spTree>
    <p:extLst>
      <p:ext uri="{BB962C8B-B14F-4D97-AF65-F5344CB8AC3E}">
        <p14:creationId xmlns:p14="http://schemas.microsoft.com/office/powerpoint/2010/main" val="2007428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So Why should you Say Something?  You are the eyes and ears of your school.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C9975C3-CEBD-4C8B-A3A9-E2A8EFD030A5}" type="slidenum">
              <a:rPr lang="en-US" smtClean="0"/>
              <a:pPr/>
              <a:t>27</a:t>
            </a:fld>
            <a:endParaRPr lang="en-US"/>
          </a:p>
        </p:txBody>
      </p:sp>
    </p:spTree>
    <p:extLst>
      <p:ext uri="{BB962C8B-B14F-4D97-AF65-F5344CB8AC3E}">
        <p14:creationId xmlns:p14="http://schemas.microsoft.com/office/powerpoint/2010/main" val="2255843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Why should you Say Something?  You see and hear things others don’t.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Segoe UI" panose="020B0502040204020203" pitchFamily="34" charset="0"/>
                <a:ea typeface="Times New Roman" panose="02020603050405020304" pitchFamily="18" charset="0"/>
              </a:rPr>
              <a:t>You have the power to be an upstander and say something</a:t>
            </a:r>
            <a:endParaRPr lang="en-US" dirty="0"/>
          </a:p>
        </p:txBody>
      </p:sp>
      <p:sp>
        <p:nvSpPr>
          <p:cNvPr id="4" name="Slide Number Placeholder 3"/>
          <p:cNvSpPr>
            <a:spLocks noGrp="1"/>
          </p:cNvSpPr>
          <p:nvPr>
            <p:ph type="sldNum" sz="quarter" idx="5"/>
          </p:nvPr>
        </p:nvSpPr>
        <p:spPr/>
        <p:txBody>
          <a:bodyPr/>
          <a:lstStyle/>
          <a:p>
            <a:fld id="{8C9975C3-CEBD-4C8B-A3A9-E2A8EFD030A5}" type="slidenum">
              <a:rPr lang="en-US" smtClean="0"/>
              <a:pPr/>
              <a:t>28</a:t>
            </a:fld>
            <a:endParaRPr lang="en-US"/>
          </a:p>
        </p:txBody>
      </p:sp>
    </p:spTree>
    <p:extLst>
      <p:ext uri="{BB962C8B-B14F-4D97-AF65-F5344CB8AC3E}">
        <p14:creationId xmlns:p14="http://schemas.microsoft.com/office/powerpoint/2010/main" val="1032181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sz="1800" dirty="0">
                <a:effectLst/>
                <a:latin typeface="Calibri"/>
                <a:ea typeface="Calibri" panose="020F0502020204030204" pitchFamily="34" charset="0"/>
                <a:cs typeface="Calibri"/>
              </a:rPr>
              <a:t>Today, you have one goal:</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to learn three steps that will help you keep your friends and classmates safe from hurting themselves or someone else.</a:t>
            </a:r>
            <a:r>
              <a:rPr lang="en-US" sz="1800" dirty="0">
                <a:latin typeface="Calibri"/>
                <a:ea typeface="Calibri" panose="020F0502020204030204" pitchFamily="34" charset="0"/>
                <a:cs typeface="Calibri"/>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04D19E-77D0-C74E-B35A-6D71FEBA96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304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Calibri" panose="020F0502020204030204" pitchFamily="34" charset="0"/>
              </a:rPr>
              <a:t>Why should you Say Something?  You can help keep your school safe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C9975C3-CEBD-4C8B-A3A9-E2A8EFD030A5}" type="slidenum">
              <a:rPr lang="en-US" smtClean="0"/>
              <a:pPr/>
              <a:t>29</a:t>
            </a:fld>
            <a:endParaRPr lang="en-US"/>
          </a:p>
        </p:txBody>
      </p:sp>
    </p:spTree>
    <p:extLst>
      <p:ext uri="{BB962C8B-B14F-4D97-AF65-F5344CB8AC3E}">
        <p14:creationId xmlns:p14="http://schemas.microsoft.com/office/powerpoint/2010/main" val="2147331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Teachers, we would love your feedback.  Please take a moment to complete our survey using the QR code on screen.  The survey should take less than 5 minutes to complete.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04D19E-77D0-C74E-B35A-6D71FEBA96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1952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tabLst>
                <a:tab pos="228600" algn="l"/>
              </a:tabLst>
              <a:defRPr/>
            </a:pPr>
            <a:endParaRPr lang="en-US">
              <a:latin typeface="Calibri"/>
              <a:ea typeface="Calibri"/>
              <a:cs typeface="Calibri"/>
            </a:endParaRPr>
          </a:p>
          <a:p>
            <a:pPr marL="342900" indent="-342900">
              <a:lnSpc>
                <a:spcPct val="107000"/>
              </a:lnSpc>
              <a:spcAft>
                <a:spcPts val="1200"/>
              </a:spcAft>
              <a:buFont typeface="Symbol,Sans-Serif" panose="020B0604020202020204" pitchFamily="34" charset="0"/>
              <a:buChar char=""/>
              <a:tabLst>
                <a:tab pos="228600" algn="l"/>
              </a:tabLst>
              <a:defRPr/>
            </a:pPr>
            <a:r>
              <a:rPr lang="en-US"/>
              <a:t>Thank you for taking the time </a:t>
            </a:r>
            <a:r>
              <a:rPr lang="en-US">
                <a:effectLst/>
              </a:rPr>
              <a:t>to </a:t>
            </a:r>
            <a:r>
              <a:rPr lang="en-US"/>
              <a:t>learn </a:t>
            </a:r>
            <a:r>
              <a:rPr lang="en-US">
                <a:effectLst/>
              </a:rPr>
              <a:t>about the Say Something program</a:t>
            </a:r>
            <a:endParaRPr lang="en-US"/>
          </a:p>
          <a:p>
            <a:pPr marL="342900" indent="-342900">
              <a:lnSpc>
                <a:spcPct val="107000"/>
              </a:lnSpc>
              <a:spcAft>
                <a:spcPts val="1200"/>
              </a:spcAft>
              <a:buFont typeface="Symbol,Sans-Serif" panose="020B0604020202020204" pitchFamily="34" charset="0"/>
              <a:buChar char=""/>
              <a:tabLst>
                <a:tab pos="228600" algn="l"/>
              </a:tabLst>
              <a:defRPr/>
            </a:pPr>
            <a:r>
              <a:rPr lang="en-US"/>
              <a:t>Being a student means</a:t>
            </a:r>
            <a:r>
              <a:rPr lang="en-US">
                <a:effectLst/>
              </a:rPr>
              <a:t> you </a:t>
            </a:r>
            <a:r>
              <a:rPr lang="en-US"/>
              <a:t>are have the ability </a:t>
            </a:r>
            <a:r>
              <a:rPr lang="en-US">
                <a:effectLst/>
              </a:rPr>
              <a:t>to </a:t>
            </a:r>
            <a:r>
              <a:rPr lang="en-US"/>
              <a:t>support the community around you. Stand up for </a:t>
            </a:r>
            <a:r>
              <a:rPr lang="en-US">
                <a:effectLst/>
              </a:rPr>
              <a:t>your school</a:t>
            </a:r>
            <a:r>
              <a:rPr lang="en-US"/>
              <a:t>, your peers, and your friends, and Say Something</a:t>
            </a:r>
            <a:r>
              <a:rPr lang="en-US">
                <a:effectLst/>
              </a:rPr>
              <a:t>.</a:t>
            </a:r>
            <a:endParaRPr lang="en-US"/>
          </a:p>
          <a:p>
            <a:pPr marL="285750" indent="-285750">
              <a:buFont typeface="Arial" panose="020B0604020202020204" pitchFamily="34" charset="0"/>
              <a:buChar char="•"/>
              <a:tabLst>
                <a:tab pos="228600" algn="l"/>
              </a:tabLst>
              <a:defRPr/>
            </a:pPr>
            <a:endParaRPr lang="en-US"/>
          </a:p>
          <a:p>
            <a:pPr marL="342900" marR="0" lvl="0" indent="-342900" algn="l" defTabSz="1828800">
              <a:lnSpc>
                <a:spcPct val="107000"/>
              </a:lnSpc>
              <a:spcBef>
                <a:spcPts val="0"/>
              </a:spcBef>
              <a:spcAft>
                <a:spcPts val="1200"/>
              </a:spcAft>
              <a:buClrTx/>
              <a:buSzTx/>
              <a:buFont typeface="Arial" panose="020B0604020202020204" pitchFamily="34" charset="0"/>
              <a:buChar char="•"/>
              <a:tabLst>
                <a:tab pos="228600" algn="l"/>
              </a:tabLst>
              <a:defRPr/>
            </a:pPr>
            <a:endParaRPr lang="en-US">
              <a:ea typeface="Calibri"/>
              <a:cs typeface="Calibri"/>
            </a:endParaRPr>
          </a:p>
          <a:p>
            <a:pPr marL="342900" marR="0" lvl="0" indent="-342900">
              <a:lnSpc>
                <a:spcPct val="107000"/>
              </a:lnSpc>
              <a:spcBef>
                <a:spcPts val="0"/>
              </a:spcBef>
              <a:spcAft>
                <a:spcPts val="1200"/>
              </a:spcAft>
              <a:buFont typeface="Arial" panose="020B0604020202020204" pitchFamily="34" charset="0"/>
              <a:buChar char="•"/>
              <a:tabLst>
                <a:tab pos="228600" algn="l"/>
              </a:tabLst>
            </a:pPr>
            <a:endParaRPr lang="en-US" sz="24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195" rtl="0" eaLnBrk="1" fontAlgn="auto" latinLnBrk="0" hangingPunct="1">
              <a:lnSpc>
                <a:spcPct val="100000"/>
              </a:lnSpc>
              <a:spcBef>
                <a:spcPts val="0"/>
              </a:spcBef>
              <a:spcAft>
                <a:spcPts val="0"/>
              </a:spcAft>
              <a:buClrTx/>
              <a:buSzTx/>
              <a:buFontTx/>
              <a:buNone/>
              <a:tabLst/>
              <a:defRPr/>
            </a:pPr>
            <a:fld id="{8C9975C3-CEBD-4C8B-A3A9-E2A8EFD030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95"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293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cs typeface="Calibri" panose="020F0502020204030204"/>
              </a:rPr>
              <a:t>The three steps we’re about to learn will help empower you to become an Upstander and you'll hear me mention this word a few times today. So, let's review what this term means:</a:t>
            </a:r>
          </a:p>
          <a:p>
            <a:pPr marL="285750" indent="-285750">
              <a:buFont typeface="Arial"/>
              <a:buChar char="•"/>
            </a:pPr>
            <a:r>
              <a:rPr lang="en-US" i="0" dirty="0"/>
              <a:t>An Upstander is someone who speaks up and takes action to create a safe community where students are included and feel a sense of belonging.  </a:t>
            </a:r>
            <a:endParaRPr lang="en-US" i="0" dirty="0">
              <a:cs typeface="Calibri"/>
            </a:endParaRPr>
          </a:p>
          <a:p>
            <a:r>
              <a:rPr lang="en-US" i="0" dirty="0">
                <a:cs typeface="Calibri"/>
              </a:rPr>
              <a:t>It's important to note that we all have the power to be Upstanders. </a:t>
            </a:r>
          </a:p>
          <a:p>
            <a:endParaRPr lang="en-US" dirty="0">
              <a:cs typeface="Calibri"/>
            </a:endParaRPr>
          </a:p>
          <a:p>
            <a:r>
              <a:rPr lang="en-US" dirty="0">
                <a:cs typeface="Calibri"/>
              </a:rPr>
              <a:t>Example story:</a:t>
            </a:r>
            <a:endParaRPr lang="en-US" dirty="0"/>
          </a:p>
          <a:p>
            <a:pPr marL="0" marR="0">
              <a:lnSpc>
                <a:spcPct val="107000"/>
              </a:lnSpc>
              <a:spcBef>
                <a:spcPts val="0"/>
              </a:spcBef>
              <a:spcAft>
                <a:spcPts val="800"/>
              </a:spcAft>
            </a:pPr>
            <a:r>
              <a:rPr lang="en-US" sz="1800" i="1" kern="100" dirty="0">
                <a:effectLst/>
                <a:latin typeface="Calibri" panose="020F0502020204030204" pitchFamily="34" charset="0"/>
                <a:ea typeface="Calibri" panose="020F0502020204030204" pitchFamily="34" charset="0"/>
                <a:cs typeface="Arial" panose="020B0604020202020204" pitchFamily="34" charset="0"/>
              </a:rPr>
              <a:t>Imagine I am a student at (use name of your school). I enjoy making new friends and playing on the playground. I have fun and feel included when others play with me at the playground. I noticed my friends do not want to play with Malik because he is too big to fit on the slide. I know I need to be kind and play with Malik because I feel the happiest when others play with me and make me feel included. I will be an upstander by telling my friends we don’t always have to go on the slide. We can include Malik in all the other activities we play at the playground. I will be an Upstander so that my friends can learn from me and so that everyone has someone to play with today</a:t>
            </a:r>
            <a:r>
              <a:rPr lang="en-US" sz="1800" kern="100" dirty="0">
                <a:effectLst/>
                <a:latin typeface="Calibri" panose="020F0502020204030204" pitchFamily="34" charset="0"/>
                <a:ea typeface="Calibri" panose="020F0502020204030204" pitchFamily="34" charset="0"/>
                <a:cs typeface="Arial" panose="020B0604020202020204" pitchFamily="34" charset="0"/>
              </a:rPr>
              <a:t>.</a:t>
            </a:r>
          </a:p>
          <a:p>
            <a:endParaRPr lang="en-US" dirty="0">
              <a:cs typeface="Calibri"/>
            </a:endParaRPr>
          </a:p>
        </p:txBody>
      </p:sp>
      <p:sp>
        <p:nvSpPr>
          <p:cNvPr id="4" name="Slide Number Placeholder 3"/>
          <p:cNvSpPr>
            <a:spLocks noGrp="1"/>
          </p:cNvSpPr>
          <p:nvPr>
            <p:ph type="sldNum" sz="quarter" idx="5"/>
          </p:nvPr>
        </p:nvSpPr>
        <p:spPr/>
        <p:txBody>
          <a:bodyPr/>
          <a:lstStyle/>
          <a:p>
            <a:fld id="{8C9975C3-CEBD-4C8B-A3A9-E2A8EFD030A5}" type="slidenum">
              <a:rPr lang="en-US" smtClean="0"/>
              <a:pPr/>
              <a:t>3</a:t>
            </a:fld>
            <a:endParaRPr lang="en-US"/>
          </a:p>
        </p:txBody>
      </p:sp>
    </p:spTree>
    <p:extLst>
      <p:ext uri="{BB962C8B-B14F-4D97-AF65-F5344CB8AC3E}">
        <p14:creationId xmlns:p14="http://schemas.microsoft.com/office/powerpoint/2010/main" val="3090136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2286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Before we jump into the details of each step, I want to emphasize that overall schools are safe.   In fact, they are one of the safest places to be in your community.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3716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2286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However, once in a while, there are situations where something happens that is not safe for you or classmates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2286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That’s why I would like to introduce to you the three Say Something steps.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04D19E-77D0-C74E-B35A-6D71FEBA96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355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Calibri" panose="020F0502020204030204" pitchFamily="34" charset="0"/>
              </a:rPr>
              <a:t>Step 1: Recognize Warning signs and Threats.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3716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228600" algn="l"/>
              </a:tabLst>
            </a:pPr>
            <a:r>
              <a:rPr lang="en-US" sz="1800">
                <a:effectLst/>
                <a:latin typeface="Calibri" panose="020F0502020204030204" pitchFamily="34" charset="0"/>
                <a:ea typeface="Calibri" panose="020F0502020204030204" pitchFamily="34" charset="0"/>
                <a:cs typeface="Calibri" panose="020F0502020204030204" pitchFamily="34" charset="0"/>
              </a:rPr>
              <a:t>Step 2: When you observe a sign or threat … </a:t>
            </a:r>
            <a:r>
              <a:rPr lang="en-US" sz="1800" i="1">
                <a:effectLst/>
                <a:latin typeface="Calibri" panose="020F0502020204030204" pitchFamily="34" charset="0"/>
                <a:ea typeface="Calibri" panose="020F0502020204030204" pitchFamily="34" charset="0"/>
                <a:cs typeface="Calibri" panose="020F0502020204030204" pitchFamily="34" charset="0"/>
              </a:rPr>
              <a:t>Act Immediately and Take it Seriously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228600" algn="l"/>
              </a:tabLst>
            </a:pPr>
            <a:r>
              <a:rPr lang="en-US" sz="1800">
                <a:effectLst/>
                <a:latin typeface="Calibri" panose="020F0502020204030204" pitchFamily="34" charset="0"/>
                <a:ea typeface="Calibri" panose="020F0502020204030204" pitchFamily="34" charset="0"/>
                <a:cs typeface="Calibri" panose="020F0502020204030204" pitchFamily="34" charset="0"/>
              </a:rPr>
              <a:t>and Step 3:  say something to a trusted adult.  Using these three steps, you will make a real difference in keeping your school safe and getting help for people who need it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kern="120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04D19E-77D0-C74E-B35A-6D71FEBA96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883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Let’s look at step 1: Recognize for warning signs and threats</a:t>
            </a:r>
            <a:endParaRPr lang="en-US" sz="1800" dirty="0"/>
          </a:p>
          <a:p>
            <a:endParaRPr lang="en-US" sz="2400"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04D19E-77D0-C74E-B35A-6D71FEBA96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380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indent="-342900">
              <a:lnSpc>
                <a:spcPct val="107000"/>
              </a:lnSpc>
              <a:buFont typeface="Arial" panose="020B0604020202020204" pitchFamily="34" charset="0"/>
              <a:buChar char="•"/>
              <a:tabLst>
                <a:tab pos="228600" algn="l"/>
              </a:tabLst>
            </a:pPr>
            <a:r>
              <a:rPr lang="en-US" sz="1800" dirty="0">
                <a:effectLst/>
                <a:latin typeface="Calibri"/>
                <a:ea typeface="Calibri" panose="020F0502020204030204" pitchFamily="34" charset="0"/>
                <a:cs typeface="Calibri"/>
              </a:rPr>
              <a:t>Let’s take a moment to discuss warning signs.</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What is a Warning Sign?</a:t>
            </a:r>
          </a:p>
          <a:p>
            <a:pPr marL="342900" marR="0" lvl="0" indent="-342900">
              <a:lnSpc>
                <a:spcPct val="107000"/>
              </a:lnSpc>
              <a:spcBef>
                <a:spcPts val="0"/>
              </a:spcBef>
              <a:spcAft>
                <a:spcPts val="800"/>
              </a:spcAft>
              <a:buFont typeface="Arial" panose="020B0604020202020204" pitchFamily="34" charset="0"/>
              <a:buChar char="•"/>
              <a:tabLst>
                <a:tab pos="228600" algn="l"/>
              </a:tabLst>
            </a:pPr>
            <a:r>
              <a:rPr lang="en-US" sz="1800" dirty="0">
                <a:effectLst/>
                <a:latin typeface="Calibri"/>
                <a:ea typeface="Calibri" panose="020F0502020204030204" pitchFamily="34" charset="0"/>
                <a:cs typeface="Calibri"/>
              </a:rPr>
              <a:t>A warning signs is a behavior that shows someone may be planning to hurt themselves or others.</a:t>
            </a:r>
          </a:p>
          <a:p>
            <a:endParaRPr lang="en-US" dirty="0"/>
          </a:p>
          <a:p>
            <a:r>
              <a:rPr lang="en-US" dirty="0"/>
              <a:t>Story example:</a:t>
            </a:r>
            <a:endParaRPr lang="en-US" dirty="0">
              <a:cs typeface="Calibri"/>
            </a:endParaRPr>
          </a:p>
          <a:p>
            <a:pPr marL="0" marR="0">
              <a:lnSpc>
                <a:spcPct val="107000"/>
              </a:lnSpc>
              <a:spcBef>
                <a:spcPts val="0"/>
              </a:spcBef>
              <a:spcAft>
                <a:spcPts val="800"/>
              </a:spcAft>
            </a:pPr>
            <a:r>
              <a:rPr lang="en-US" sz="1800" i="1" kern="100" dirty="0">
                <a:effectLst/>
                <a:latin typeface="Calibri" panose="020F0502020204030204" pitchFamily="34" charset="0"/>
                <a:ea typeface="Calibri" panose="020F0502020204030204" pitchFamily="34" charset="0"/>
                <a:cs typeface="Arial" panose="020B0604020202020204" pitchFamily="34" charset="0"/>
              </a:rPr>
              <a:t>Imagine I am a student at (use school name). My best friend was always so happy and energetic. Lately, she tells me she has been having a hard time at home, her parents are always arguing. My best friend does not want to play at recess anymore and does not joke around anymore. During lunch, she used to always tell me jokes. Now she isn’t talking anymore and when she does talk all she says is “I just don’t want to do anything anymore. My parents are always fighting and I’m tired of it”. I decided to find my trusted adult and tell them what was happening because I am worried about my best friend.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r>
              <a:rPr lang="en-US" dirty="0"/>
              <a:t>Is this a warning sign? </a:t>
            </a:r>
          </a:p>
          <a:p>
            <a:r>
              <a:rPr lang="en-US" dirty="0"/>
              <a:t>What consequences would come from not eating at home have for my best friend?</a:t>
            </a:r>
            <a:endParaRPr lang="en-US" dirty="0">
              <a:cs typeface="Calibri"/>
            </a:endParaRPr>
          </a:p>
          <a:p>
            <a:r>
              <a:rPr lang="en-US" dirty="0"/>
              <a:t>What consequences would there be if I didn’t recognize this as a warning sign? </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195" rtl="0" eaLnBrk="1" fontAlgn="auto" latinLnBrk="0" hangingPunct="1">
              <a:lnSpc>
                <a:spcPct val="100000"/>
              </a:lnSpc>
              <a:spcBef>
                <a:spcPts val="0"/>
              </a:spcBef>
              <a:spcAft>
                <a:spcPts val="0"/>
              </a:spcAft>
              <a:buClrTx/>
              <a:buSzTx/>
              <a:buFontTx/>
              <a:buNone/>
              <a:tabLst/>
              <a:defRPr/>
            </a:pPr>
            <a:fld id="{5004D19E-77D0-C74E-B35A-6D71FEBA96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95"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486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examples of warning signs.</a:t>
            </a:r>
          </a:p>
          <a:p>
            <a:endParaRPr lang="en-US" dirty="0"/>
          </a:p>
          <a:p>
            <a:r>
              <a:rPr lang="en-US" dirty="0"/>
              <a:t>[The presenter reads each warning sign and goes into depth about 3-4 warning signs of their choice.]</a:t>
            </a:r>
          </a:p>
        </p:txBody>
      </p:sp>
      <p:sp>
        <p:nvSpPr>
          <p:cNvPr id="4" name="Slide Number Placeholder 3"/>
          <p:cNvSpPr>
            <a:spLocks noGrp="1"/>
          </p:cNvSpPr>
          <p:nvPr>
            <p:ph type="sldNum" sz="quarter" idx="5"/>
          </p:nvPr>
        </p:nvSpPr>
        <p:spPr/>
        <p:txBody>
          <a:bodyPr/>
          <a:lstStyle/>
          <a:p>
            <a:fld id="{8C9975C3-CEBD-4C8B-A3A9-E2A8EFD030A5}" type="slidenum">
              <a:rPr lang="en-US" smtClean="0"/>
              <a:pPr/>
              <a:t>8</a:t>
            </a:fld>
            <a:endParaRPr lang="en-US"/>
          </a:p>
        </p:txBody>
      </p:sp>
    </p:spTree>
    <p:extLst>
      <p:ext uri="{BB962C8B-B14F-4D97-AF65-F5344CB8AC3E}">
        <p14:creationId xmlns:p14="http://schemas.microsoft.com/office/powerpoint/2010/main" val="16863845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F7D6-65B0-1046-BCDA-E764F3237528}"/>
              </a:ext>
            </a:extLst>
          </p:cNvPr>
          <p:cNvSpPr>
            <a:spLocks noGrp="1"/>
          </p:cNvSpPr>
          <p:nvPr>
            <p:ph type="ctrTitle"/>
          </p:nvPr>
        </p:nvSpPr>
        <p:spPr>
          <a:xfrm>
            <a:off x="3048000" y="2243667"/>
            <a:ext cx="18288000" cy="4775730"/>
          </a:xfrm>
        </p:spPr>
        <p:txBody>
          <a:bodyPr anchor="b"/>
          <a:lstStyle>
            <a:lvl1pPr algn="ctr">
              <a:defRPr sz="10000"/>
            </a:lvl1pPr>
          </a:lstStyle>
          <a:p>
            <a:r>
              <a:rPr lang="en-US"/>
              <a:t>Click to edit Master title style</a:t>
            </a:r>
          </a:p>
        </p:txBody>
      </p:sp>
      <p:sp>
        <p:nvSpPr>
          <p:cNvPr id="3" name="Subtitle 2">
            <a:extLst>
              <a:ext uri="{FF2B5EF4-FFF2-40B4-BE49-F238E27FC236}">
                <a16:creationId xmlns:a16="http://schemas.microsoft.com/office/drawing/2014/main" id="{B0986964-3FDF-7C45-9DE2-EA5E007BD08D}"/>
              </a:ext>
            </a:extLst>
          </p:cNvPr>
          <p:cNvSpPr>
            <a:spLocks noGrp="1"/>
          </p:cNvSpPr>
          <p:nvPr>
            <p:ph type="subTitle" idx="1"/>
          </p:nvPr>
        </p:nvSpPr>
        <p:spPr>
          <a:xfrm>
            <a:off x="3048000" y="7204605"/>
            <a:ext cx="18288000" cy="3309937"/>
          </a:xfrm>
        </p:spPr>
        <p:txBody>
          <a:bodyPr/>
          <a:lstStyle>
            <a:lvl1pPr marL="0" indent="0" algn="ctr">
              <a:buNone/>
              <a:defRPr sz="4000"/>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a:t>Click to edit Master subtitle style</a:t>
            </a:r>
          </a:p>
        </p:txBody>
      </p:sp>
      <p:pic>
        <p:nvPicPr>
          <p:cNvPr id="4" name="Google Shape;204;p24">
            <a:extLst>
              <a:ext uri="{FF2B5EF4-FFF2-40B4-BE49-F238E27FC236}">
                <a16:creationId xmlns:a16="http://schemas.microsoft.com/office/drawing/2014/main" id="{064CE8B7-C615-5C4E-9521-8B444CE81A4F}"/>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20193001" y="11246267"/>
            <a:ext cx="3303165" cy="1633877"/>
          </a:xfrm>
          <a:prstGeom prst="rect">
            <a:avLst/>
          </a:prstGeom>
          <a:noFill/>
          <a:ln>
            <a:noFill/>
          </a:ln>
        </p:spPr>
      </p:pic>
    </p:spTree>
    <p:extLst>
      <p:ext uri="{BB962C8B-B14F-4D97-AF65-F5344CB8AC3E}">
        <p14:creationId xmlns:p14="http://schemas.microsoft.com/office/powerpoint/2010/main" val="1390099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166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B57CE-3332-FC41-8FE1-155A865DA7CB}"/>
              </a:ext>
            </a:extLst>
          </p:cNvPr>
          <p:cNvSpPr>
            <a:spLocks noGrp="1"/>
          </p:cNvSpPr>
          <p:nvPr>
            <p:ph type="ctrTitle"/>
          </p:nvPr>
        </p:nvSpPr>
        <p:spPr>
          <a:xfrm>
            <a:off x="3048000" y="2244726"/>
            <a:ext cx="18288000" cy="4775200"/>
          </a:xfrm>
          <a:prstGeom prst="rect">
            <a:avLst/>
          </a:prstGeom>
        </p:spPr>
        <p:txBody>
          <a:bodyPr anchor="b"/>
          <a:lstStyle>
            <a:lvl1pPr algn="ctr">
              <a:defRPr sz="12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13E64D4C-D546-0A41-B46D-8C8727E14C0F}"/>
              </a:ext>
            </a:extLst>
          </p:cNvPr>
          <p:cNvSpPr>
            <a:spLocks noGrp="1"/>
          </p:cNvSpPr>
          <p:nvPr>
            <p:ph type="subTitle" idx="1"/>
          </p:nvPr>
        </p:nvSpPr>
        <p:spPr>
          <a:xfrm>
            <a:off x="3048000" y="7204076"/>
            <a:ext cx="18288000" cy="3311524"/>
          </a:xfrm>
          <a:prstGeom prst="rect">
            <a:avLst/>
          </a:prstGeom>
        </p:spPr>
        <p:txBody>
          <a:bodyPr/>
          <a:lstStyle>
            <a:lvl1pPr marL="0" indent="0" algn="ctr">
              <a:buNone/>
              <a:defRPr sz="48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pic>
        <p:nvPicPr>
          <p:cNvPr id="4" name="Google Shape;204;p24">
            <a:extLst>
              <a:ext uri="{FF2B5EF4-FFF2-40B4-BE49-F238E27FC236}">
                <a16:creationId xmlns:a16="http://schemas.microsoft.com/office/drawing/2014/main" id="{B3D171F5-08C4-4D48-8273-DA5C6545A1E3}"/>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20193001" y="11246267"/>
            <a:ext cx="3303165" cy="1633877"/>
          </a:xfrm>
          <a:prstGeom prst="rect">
            <a:avLst/>
          </a:prstGeom>
          <a:noFill/>
          <a:ln>
            <a:noFill/>
          </a:ln>
        </p:spPr>
      </p:pic>
    </p:spTree>
    <p:extLst>
      <p:ext uri="{BB962C8B-B14F-4D97-AF65-F5344CB8AC3E}">
        <p14:creationId xmlns:p14="http://schemas.microsoft.com/office/powerpoint/2010/main" val="4055357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93364-6BA6-DB4A-BC25-26D25287F4F5}"/>
              </a:ext>
            </a:extLst>
          </p:cNvPr>
          <p:cNvSpPr>
            <a:spLocks noGrp="1"/>
          </p:cNvSpPr>
          <p:nvPr>
            <p:ph type="title"/>
          </p:nvPr>
        </p:nvSpPr>
        <p:spPr>
          <a:xfrm>
            <a:off x="1676400" y="2664558"/>
            <a:ext cx="21031200" cy="2651126"/>
          </a:xfrm>
          <a:prstGeom prst="rect">
            <a:avLst/>
          </a:prstGeom>
        </p:spPr>
        <p:txBody>
          <a:bodyPr/>
          <a:lstStyle>
            <a:lvl1pPr algn="ctr">
              <a:defRPr b="1">
                <a:solidFill>
                  <a:schemeClr val="bg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77D83F82-B8BA-C346-87DA-21895ADB4C20}"/>
              </a:ext>
            </a:extLst>
          </p:cNvPr>
          <p:cNvSpPr>
            <a:spLocks noGrp="1"/>
          </p:cNvSpPr>
          <p:nvPr>
            <p:ph idx="1"/>
          </p:nvPr>
        </p:nvSpPr>
        <p:spPr>
          <a:xfrm>
            <a:off x="1676400" y="6137030"/>
            <a:ext cx="21031200" cy="508195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2669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0BC71-4D55-9C4C-8EC3-60CFB6537110}"/>
              </a:ext>
            </a:extLst>
          </p:cNvPr>
          <p:cNvSpPr>
            <a:spLocks noGrp="1"/>
          </p:cNvSpPr>
          <p:nvPr>
            <p:ph type="title"/>
          </p:nvPr>
        </p:nvSpPr>
        <p:spPr>
          <a:xfrm>
            <a:off x="1676400" y="730251"/>
            <a:ext cx="21031200" cy="2651126"/>
          </a:xfrm>
          <a:prstGeom prst="rect">
            <a:avLst/>
          </a:prstGeo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284642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553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F7D6-65B0-1046-BCDA-E764F3237528}"/>
              </a:ext>
            </a:extLst>
          </p:cNvPr>
          <p:cNvSpPr>
            <a:spLocks noGrp="1"/>
          </p:cNvSpPr>
          <p:nvPr>
            <p:ph type="ctrTitle"/>
          </p:nvPr>
        </p:nvSpPr>
        <p:spPr>
          <a:xfrm>
            <a:off x="3048000" y="2243667"/>
            <a:ext cx="18288000" cy="4775730"/>
          </a:xfrm>
        </p:spPr>
        <p:txBody>
          <a:bodyPr anchor="b"/>
          <a:lstStyle>
            <a:lvl1pPr algn="ctr">
              <a:defRPr sz="10000"/>
            </a:lvl1pPr>
          </a:lstStyle>
          <a:p>
            <a:r>
              <a:rPr lang="en-US"/>
              <a:t>Click to edit Master title style</a:t>
            </a:r>
          </a:p>
        </p:txBody>
      </p:sp>
      <p:sp>
        <p:nvSpPr>
          <p:cNvPr id="3" name="Subtitle 2">
            <a:extLst>
              <a:ext uri="{FF2B5EF4-FFF2-40B4-BE49-F238E27FC236}">
                <a16:creationId xmlns:a16="http://schemas.microsoft.com/office/drawing/2014/main" id="{B0986964-3FDF-7C45-9DE2-EA5E007BD08D}"/>
              </a:ext>
            </a:extLst>
          </p:cNvPr>
          <p:cNvSpPr>
            <a:spLocks noGrp="1"/>
          </p:cNvSpPr>
          <p:nvPr>
            <p:ph type="subTitle" idx="1"/>
          </p:nvPr>
        </p:nvSpPr>
        <p:spPr>
          <a:xfrm>
            <a:off x="3048000" y="7204605"/>
            <a:ext cx="18288000" cy="3309937"/>
          </a:xfrm>
        </p:spPr>
        <p:txBody>
          <a:bodyPr/>
          <a:lstStyle>
            <a:lvl1pPr marL="0" indent="0" algn="ctr">
              <a:buNone/>
              <a:defRPr sz="4000"/>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a:t>Click to edit Master subtitle style</a:t>
            </a:r>
          </a:p>
        </p:txBody>
      </p:sp>
    </p:spTree>
    <p:extLst>
      <p:ext uri="{BB962C8B-B14F-4D97-AF65-F5344CB8AC3E}">
        <p14:creationId xmlns:p14="http://schemas.microsoft.com/office/powerpoint/2010/main" val="3738206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B9EBD-0B6F-2F43-BD3C-3F2BCC1957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C6E030-CD6C-024D-B998-92CEECEDEF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oogle Shape;204;p24">
            <a:extLst>
              <a:ext uri="{FF2B5EF4-FFF2-40B4-BE49-F238E27FC236}">
                <a16:creationId xmlns:a16="http://schemas.microsoft.com/office/drawing/2014/main" id="{B64D290A-E823-FD47-96B2-BE2563E2D20D}"/>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20193001" y="11246267"/>
            <a:ext cx="3303165" cy="1633877"/>
          </a:xfrm>
          <a:prstGeom prst="rect">
            <a:avLst/>
          </a:prstGeom>
          <a:noFill/>
          <a:ln>
            <a:noFill/>
          </a:ln>
        </p:spPr>
      </p:pic>
      <p:pic>
        <p:nvPicPr>
          <p:cNvPr id="8" name="Picture 7">
            <a:extLst>
              <a:ext uri="{FF2B5EF4-FFF2-40B4-BE49-F238E27FC236}">
                <a16:creationId xmlns:a16="http://schemas.microsoft.com/office/drawing/2014/main" id="{DB09E77D-FDB3-E749-BA2B-AB86462A876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283" y="11298139"/>
            <a:ext cx="2991980" cy="1687612"/>
          </a:xfrm>
          <a:prstGeom prst="rect">
            <a:avLst/>
          </a:prstGeom>
        </p:spPr>
      </p:pic>
    </p:spTree>
    <p:extLst>
      <p:ext uri="{BB962C8B-B14F-4D97-AF65-F5344CB8AC3E}">
        <p14:creationId xmlns:p14="http://schemas.microsoft.com/office/powerpoint/2010/main" val="1200448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69F6F-7C7D-984B-ADEC-0528404FCCA5}"/>
              </a:ext>
            </a:extLst>
          </p:cNvPr>
          <p:cNvSpPr>
            <a:spLocks noGrp="1"/>
          </p:cNvSpPr>
          <p:nvPr>
            <p:ph type="title"/>
          </p:nvPr>
        </p:nvSpPr>
        <p:spPr/>
        <p:txBody>
          <a:bodyPr/>
          <a:lstStyle/>
          <a:p>
            <a:r>
              <a:rPr lang="en-US"/>
              <a:t>Click to edit Master title style</a:t>
            </a:r>
          </a:p>
        </p:txBody>
      </p:sp>
      <p:pic>
        <p:nvPicPr>
          <p:cNvPr id="3" name="Google Shape;204;p24">
            <a:extLst>
              <a:ext uri="{FF2B5EF4-FFF2-40B4-BE49-F238E27FC236}">
                <a16:creationId xmlns:a16="http://schemas.microsoft.com/office/drawing/2014/main" id="{239F6C93-F4E9-3948-8753-453C3BA2865B}"/>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20193001" y="11246267"/>
            <a:ext cx="3303165" cy="1633877"/>
          </a:xfrm>
          <a:prstGeom prst="rect">
            <a:avLst/>
          </a:prstGeom>
          <a:noFill/>
          <a:ln>
            <a:noFill/>
          </a:ln>
        </p:spPr>
      </p:pic>
      <p:pic>
        <p:nvPicPr>
          <p:cNvPr id="4" name="Picture 3">
            <a:extLst>
              <a:ext uri="{FF2B5EF4-FFF2-40B4-BE49-F238E27FC236}">
                <a16:creationId xmlns:a16="http://schemas.microsoft.com/office/drawing/2014/main" id="{2F7AA50B-907C-DF4D-970C-B967BADD94D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283" y="11298139"/>
            <a:ext cx="2991980" cy="1687612"/>
          </a:xfrm>
          <a:prstGeom prst="rect">
            <a:avLst/>
          </a:prstGeom>
        </p:spPr>
      </p:pic>
    </p:spTree>
    <p:extLst>
      <p:ext uri="{BB962C8B-B14F-4D97-AF65-F5344CB8AC3E}">
        <p14:creationId xmlns:p14="http://schemas.microsoft.com/office/powerpoint/2010/main" val="950726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868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B9EBD-0B6F-2F43-BD3C-3F2BCC195704}"/>
              </a:ext>
            </a:extLst>
          </p:cNvPr>
          <p:cNvSpPr>
            <a:spLocks noGrp="1"/>
          </p:cNvSpPr>
          <p:nvPr>
            <p:ph type="title"/>
          </p:nvPr>
        </p:nvSpPr>
        <p:spPr/>
        <p:txBody>
          <a:bodyPr>
            <a:normAutofit/>
          </a:bodyPr>
          <a:lstStyle>
            <a:lvl1pPr>
              <a:defRPr sz="7200" b="1" i="0" baseline="0">
                <a:latin typeface="Calibri" panose="020F05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AC6E030-CD6C-024D-B998-92CEECEDEFCC}"/>
              </a:ext>
            </a:extLst>
          </p:cNvPr>
          <p:cNvSpPr>
            <a:spLocks noGrp="1"/>
          </p:cNvSpPr>
          <p:nvPr>
            <p:ph idx="1"/>
          </p:nvPr>
        </p:nvSpPr>
        <p:spPr/>
        <p:txBody>
          <a:bodyPr>
            <a:normAutofit/>
          </a:bodyPr>
          <a:lstStyle>
            <a:lvl1pPr>
              <a:defRPr sz="5400" baseline="0">
                <a:latin typeface="Calibri" panose="020F0502020204030204" pitchFamily="34" charset="0"/>
              </a:defRPr>
            </a:lvl1pPr>
            <a:lvl2pPr>
              <a:defRPr sz="5400" baseline="0">
                <a:latin typeface="Calibri" panose="020F0502020204030204" pitchFamily="34" charset="0"/>
              </a:defRPr>
            </a:lvl2pPr>
            <a:lvl3pPr>
              <a:defRPr sz="5400" baseline="0">
                <a:latin typeface="Calibri" panose="020F0502020204030204" pitchFamily="34" charset="0"/>
              </a:defRPr>
            </a:lvl3pPr>
            <a:lvl4pPr>
              <a:defRPr sz="5400" baseline="0">
                <a:latin typeface="Calibri" panose="020F0502020204030204" pitchFamily="34" charset="0"/>
              </a:defRPr>
            </a:lvl4pPr>
            <a:lvl5pPr>
              <a:defRPr sz="5400" baseline="0">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665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69F6F-7C7D-984B-ADEC-0528404FCCA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9887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682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A28BE-3FA6-AD43-9350-09507E40E388}"/>
              </a:ext>
            </a:extLst>
          </p:cNvPr>
          <p:cNvSpPr>
            <a:spLocks noGrp="1"/>
          </p:cNvSpPr>
          <p:nvPr>
            <p:ph type="ctrTitle"/>
          </p:nvPr>
        </p:nvSpPr>
        <p:spPr>
          <a:xfrm>
            <a:off x="3048000" y="2244726"/>
            <a:ext cx="18288000" cy="4775200"/>
          </a:xfrm>
          <a:prstGeom prst="rect">
            <a:avLst/>
          </a:prstGeom>
        </p:spPr>
        <p:txBody>
          <a:bodyPr anchor="b"/>
          <a:lstStyle>
            <a:lvl1pPr algn="ctr">
              <a:defRPr sz="11000" b="1">
                <a:solidFill>
                  <a:schemeClr val="bg1"/>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4907BC8A-F177-6B49-A445-88989AB2F5D7}"/>
              </a:ext>
            </a:extLst>
          </p:cNvPr>
          <p:cNvSpPr>
            <a:spLocks noGrp="1"/>
          </p:cNvSpPr>
          <p:nvPr>
            <p:ph type="subTitle" idx="1"/>
          </p:nvPr>
        </p:nvSpPr>
        <p:spPr>
          <a:xfrm>
            <a:off x="3048000" y="7204076"/>
            <a:ext cx="18288000" cy="3311524"/>
          </a:xfrm>
        </p:spPr>
        <p:txBody>
          <a:bodyPr>
            <a:normAutofit/>
          </a:bodyPr>
          <a:lstStyle>
            <a:lvl1pPr marL="0" indent="0" algn="ctr">
              <a:buNone/>
              <a:defRPr sz="72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pic>
        <p:nvPicPr>
          <p:cNvPr id="4" name="Google Shape;204;p24">
            <a:extLst>
              <a:ext uri="{FF2B5EF4-FFF2-40B4-BE49-F238E27FC236}">
                <a16:creationId xmlns:a16="http://schemas.microsoft.com/office/drawing/2014/main" id="{846BDB89-E1CE-0141-A804-1BAB4E7BB455}"/>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20193001" y="11246267"/>
            <a:ext cx="3303165" cy="1633877"/>
          </a:xfrm>
          <a:prstGeom prst="rect">
            <a:avLst/>
          </a:prstGeom>
          <a:noFill/>
          <a:ln>
            <a:noFill/>
          </a:ln>
        </p:spPr>
      </p:pic>
    </p:spTree>
    <p:extLst>
      <p:ext uri="{BB962C8B-B14F-4D97-AF65-F5344CB8AC3E}">
        <p14:creationId xmlns:p14="http://schemas.microsoft.com/office/powerpoint/2010/main" val="2361555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8891C5-14AE-474F-AD4C-1F8F48E0503B}"/>
              </a:ext>
            </a:extLst>
          </p:cNvPr>
          <p:cNvSpPr>
            <a:spLocks noGrp="1"/>
          </p:cNvSpPr>
          <p:nvPr>
            <p:ph idx="1"/>
          </p:nvPr>
        </p:nvSpPr>
        <p:spPr>
          <a:xfrm>
            <a:off x="1676400" y="4559122"/>
            <a:ext cx="21031200" cy="7794804"/>
          </a:xfrm>
        </p:spPr>
        <p:txBody>
          <a:bodyPr>
            <a:normAutofit/>
          </a:bodyPr>
          <a:lstStyle>
            <a:lvl1pPr>
              <a:lnSpc>
                <a:spcPct val="100000"/>
              </a:lnSpc>
              <a:spcBef>
                <a:spcPts val="0"/>
              </a:spcBef>
              <a:spcAft>
                <a:spcPts val="3600"/>
              </a:spcAft>
              <a:buClr>
                <a:schemeClr val="bg1"/>
              </a:buClr>
              <a:buSzPct val="100000"/>
              <a:defRPr sz="6400">
                <a:solidFill>
                  <a:schemeClr val="bg1"/>
                </a:solidFill>
              </a:defRPr>
            </a:lvl1pPr>
            <a:lvl2pPr>
              <a:lnSpc>
                <a:spcPct val="100000"/>
              </a:lnSpc>
              <a:spcBef>
                <a:spcPts val="0"/>
              </a:spcBef>
              <a:spcAft>
                <a:spcPts val="3600"/>
              </a:spcAft>
              <a:buClr>
                <a:schemeClr val="bg1"/>
              </a:buClr>
              <a:buSzPct val="100000"/>
              <a:defRPr sz="6400">
                <a:solidFill>
                  <a:schemeClr val="bg1"/>
                </a:solidFill>
              </a:defRPr>
            </a:lvl2pPr>
            <a:lvl3pPr>
              <a:lnSpc>
                <a:spcPct val="100000"/>
              </a:lnSpc>
              <a:spcBef>
                <a:spcPts val="0"/>
              </a:spcBef>
              <a:spcAft>
                <a:spcPts val="3600"/>
              </a:spcAft>
              <a:buClr>
                <a:schemeClr val="bg1"/>
              </a:buClr>
              <a:buSzPct val="100000"/>
              <a:defRPr sz="6400">
                <a:solidFill>
                  <a:schemeClr val="bg1"/>
                </a:solidFill>
              </a:defRPr>
            </a:lvl3pPr>
            <a:lvl4pPr>
              <a:lnSpc>
                <a:spcPct val="100000"/>
              </a:lnSpc>
              <a:spcBef>
                <a:spcPts val="0"/>
              </a:spcBef>
              <a:spcAft>
                <a:spcPts val="3600"/>
              </a:spcAft>
              <a:buClr>
                <a:schemeClr val="bg1"/>
              </a:buClr>
              <a:buSzPct val="100000"/>
              <a:defRPr sz="6400">
                <a:solidFill>
                  <a:schemeClr val="bg1"/>
                </a:solidFill>
              </a:defRPr>
            </a:lvl4pPr>
            <a:lvl5pPr>
              <a:lnSpc>
                <a:spcPct val="100000"/>
              </a:lnSpc>
              <a:spcBef>
                <a:spcPts val="0"/>
              </a:spcBef>
              <a:spcAft>
                <a:spcPts val="3600"/>
              </a:spcAft>
              <a:buClr>
                <a:schemeClr val="bg1"/>
              </a:buClr>
              <a:buSzPct val="100000"/>
              <a:defRPr sz="6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357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6838F-8E4D-9446-A86C-0A3097A2F6B3}"/>
              </a:ext>
            </a:extLst>
          </p:cNvPr>
          <p:cNvSpPr>
            <a:spLocks noGrp="1"/>
          </p:cNvSpPr>
          <p:nvPr>
            <p:ph type="title"/>
          </p:nvPr>
        </p:nvSpPr>
        <p:spPr>
          <a:xfrm>
            <a:off x="1663700" y="3419477"/>
            <a:ext cx="21031200" cy="5705474"/>
          </a:xfrm>
          <a:prstGeom prst="rect">
            <a:avLst/>
          </a:prstGeom>
        </p:spPr>
        <p:txBody>
          <a:bodyPr anchor="b"/>
          <a:lstStyle>
            <a:lvl1pPr>
              <a:defRPr sz="11000" b="1">
                <a:solidFill>
                  <a:schemeClr val="bg1"/>
                </a:solidFill>
                <a:latin typeface="+mn-lt"/>
              </a:defRPr>
            </a:lvl1pPr>
          </a:lstStyle>
          <a:p>
            <a:r>
              <a:rPr lang="en-US"/>
              <a:t>Click to edit Master title style</a:t>
            </a:r>
          </a:p>
        </p:txBody>
      </p:sp>
      <p:sp>
        <p:nvSpPr>
          <p:cNvPr id="3" name="Text Placeholder 2">
            <a:extLst>
              <a:ext uri="{FF2B5EF4-FFF2-40B4-BE49-F238E27FC236}">
                <a16:creationId xmlns:a16="http://schemas.microsoft.com/office/drawing/2014/main" id="{5CAD597E-DC6F-A044-87EC-876A03E38C99}"/>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6188326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A2C23-B86E-B145-9C70-23B50F3E5735}"/>
              </a:ext>
            </a:extLst>
          </p:cNvPr>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6AC1C1-B267-AB45-B7C4-E88F0A78C890}"/>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E22576-4470-7E41-8EB8-DC650F261837}"/>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90393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048A4-8636-B74B-92AF-FE4522F2186D}"/>
              </a:ext>
            </a:extLst>
          </p:cNvPr>
          <p:cNvSpPr>
            <a:spLocks noGrp="1"/>
          </p:cNvSpPr>
          <p:nvPr>
            <p:ph type="title"/>
          </p:nvPr>
        </p:nvSpPr>
        <p:spPr>
          <a:xfrm>
            <a:off x="1676400" y="730251"/>
            <a:ext cx="21031200" cy="2651126"/>
          </a:xfrm>
          <a:prstGeom prst="rect">
            <a:avLst/>
          </a:prstGeom>
        </p:spPr>
        <p:txBody>
          <a:bodyPr/>
          <a:lstStyle>
            <a:lvl1pPr>
              <a:defRPr b="1">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6738373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4.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64A20A-B999-8046-9AD2-0543A8EB262B}"/>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178665"/>
            <a:ext cx="24155691" cy="13358669"/>
          </a:xfrm>
          <a:prstGeom prst="rect">
            <a:avLst/>
          </a:prstGeom>
        </p:spPr>
      </p:pic>
      <p:sp>
        <p:nvSpPr>
          <p:cNvPr id="2" name="Title Placeholder 1">
            <a:extLst>
              <a:ext uri="{FF2B5EF4-FFF2-40B4-BE49-F238E27FC236}">
                <a16:creationId xmlns:a16="http://schemas.microsoft.com/office/drawing/2014/main" id="{AA76FD41-7110-6244-9661-89F0ED72C98F}"/>
              </a:ext>
            </a:extLst>
          </p:cNvPr>
          <p:cNvSpPr>
            <a:spLocks noGrp="1"/>
          </p:cNvSpPr>
          <p:nvPr>
            <p:ph type="title"/>
          </p:nvPr>
        </p:nvSpPr>
        <p:spPr>
          <a:xfrm>
            <a:off x="1677459" y="730251"/>
            <a:ext cx="21029083"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7C7D8-CB7D-3742-8099-CEAC6DA0C387}"/>
              </a:ext>
            </a:extLst>
          </p:cNvPr>
          <p:cNvSpPr>
            <a:spLocks noGrp="1"/>
          </p:cNvSpPr>
          <p:nvPr>
            <p:ph type="body" idx="1"/>
          </p:nvPr>
        </p:nvSpPr>
        <p:spPr>
          <a:xfrm>
            <a:off x="1677459" y="3651250"/>
            <a:ext cx="21029083" cy="87021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974636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txStyles>
    <p:titleStyle>
      <a:lvl1pPr algn="l" defTabSz="1524030" rtl="0" eaLnBrk="1" latinLnBrk="0" hangingPunct="1">
        <a:lnSpc>
          <a:spcPct val="90000"/>
        </a:lnSpc>
        <a:spcBef>
          <a:spcPct val="0"/>
        </a:spcBef>
        <a:buNone/>
        <a:defRPr sz="7333" b="0" i="0" kern="1200">
          <a:solidFill>
            <a:schemeClr val="bg1"/>
          </a:solidFill>
          <a:latin typeface="Eagle-Book" pitchFamily="2" charset="0"/>
          <a:ea typeface="+mj-ea"/>
          <a:cs typeface="+mj-cs"/>
        </a:defRPr>
      </a:lvl1pPr>
    </p:titleStyle>
    <p:bodyStyle>
      <a:lvl1pPr marL="381008" indent="-381008" algn="l" defTabSz="1524030" rtl="0" eaLnBrk="1" latinLnBrk="0" hangingPunct="1">
        <a:lnSpc>
          <a:spcPct val="90000"/>
        </a:lnSpc>
        <a:spcBef>
          <a:spcPts val="1667"/>
        </a:spcBef>
        <a:buFont typeface="Arial" panose="020B0604020202020204" pitchFamily="34" charset="0"/>
        <a:buChar char="•"/>
        <a:defRPr sz="5333" b="0" i="0" kern="1200">
          <a:solidFill>
            <a:schemeClr val="bg1"/>
          </a:solidFill>
          <a:latin typeface="Eagle-Light" pitchFamily="2" charset="0"/>
          <a:ea typeface="+mn-ea"/>
          <a:cs typeface="+mn-cs"/>
        </a:defRPr>
      </a:lvl1pPr>
      <a:lvl2pPr marL="1143023" indent="-381008" algn="l" defTabSz="1524030" rtl="0" eaLnBrk="1" latinLnBrk="0" hangingPunct="1">
        <a:lnSpc>
          <a:spcPct val="90000"/>
        </a:lnSpc>
        <a:spcBef>
          <a:spcPts val="833"/>
        </a:spcBef>
        <a:buFont typeface="Arial" panose="020B0604020202020204" pitchFamily="34" charset="0"/>
        <a:buChar char="•"/>
        <a:defRPr sz="5333" b="0" i="0" kern="1200">
          <a:solidFill>
            <a:schemeClr val="bg1"/>
          </a:solidFill>
          <a:latin typeface="Eagle-Light" pitchFamily="2" charset="0"/>
          <a:ea typeface="+mn-ea"/>
          <a:cs typeface="+mn-cs"/>
        </a:defRPr>
      </a:lvl2pPr>
      <a:lvl3pPr marL="1905038" indent="-381008" algn="l" defTabSz="1524030" rtl="0" eaLnBrk="1" latinLnBrk="0" hangingPunct="1">
        <a:lnSpc>
          <a:spcPct val="90000"/>
        </a:lnSpc>
        <a:spcBef>
          <a:spcPts val="833"/>
        </a:spcBef>
        <a:buFont typeface="Arial" panose="020B0604020202020204" pitchFamily="34" charset="0"/>
        <a:buChar char="•"/>
        <a:defRPr sz="5333" b="0" i="0" kern="1200">
          <a:solidFill>
            <a:schemeClr val="bg1"/>
          </a:solidFill>
          <a:latin typeface="Eagle-Light" pitchFamily="2" charset="0"/>
          <a:ea typeface="+mn-ea"/>
          <a:cs typeface="+mn-cs"/>
        </a:defRPr>
      </a:lvl3pPr>
      <a:lvl4pPr marL="2667053" indent="-381008" algn="l" defTabSz="1524030" rtl="0" eaLnBrk="1" latinLnBrk="0" hangingPunct="1">
        <a:lnSpc>
          <a:spcPct val="90000"/>
        </a:lnSpc>
        <a:spcBef>
          <a:spcPts val="833"/>
        </a:spcBef>
        <a:buFont typeface="Arial" panose="020B0604020202020204" pitchFamily="34" charset="0"/>
        <a:buChar char="•"/>
        <a:defRPr sz="5333" b="0" i="0" kern="1200">
          <a:solidFill>
            <a:schemeClr val="bg1"/>
          </a:solidFill>
          <a:latin typeface="Eagle-Light" pitchFamily="2" charset="0"/>
          <a:ea typeface="+mn-ea"/>
          <a:cs typeface="+mn-cs"/>
        </a:defRPr>
      </a:lvl4pPr>
      <a:lvl5pPr marL="3429069" indent="-381008" algn="l" defTabSz="1524030" rtl="0" eaLnBrk="1" latinLnBrk="0" hangingPunct="1">
        <a:lnSpc>
          <a:spcPct val="90000"/>
        </a:lnSpc>
        <a:spcBef>
          <a:spcPts val="833"/>
        </a:spcBef>
        <a:buFont typeface="Arial" panose="020B0604020202020204" pitchFamily="34" charset="0"/>
        <a:buChar char="•"/>
        <a:defRPr sz="5333" b="0" i="0" kern="1200">
          <a:solidFill>
            <a:schemeClr val="bg1"/>
          </a:solidFill>
          <a:latin typeface="Eagle-Light" pitchFamily="2" charset="0"/>
          <a:ea typeface="+mn-ea"/>
          <a:cs typeface="+mn-cs"/>
        </a:defRPr>
      </a:lvl5pPr>
      <a:lvl6pPr marL="4191084" indent="-381008" algn="l" defTabSz="1524030"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3099" indent="-381008" algn="l" defTabSz="1524030"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5114" indent="-381008" algn="l" defTabSz="1524030"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7130" indent="-381008" algn="l" defTabSz="1524030"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524030" rtl="0" eaLnBrk="1" latinLnBrk="0" hangingPunct="1">
        <a:defRPr sz="3000" kern="1200">
          <a:solidFill>
            <a:schemeClr val="tx1"/>
          </a:solidFill>
          <a:latin typeface="+mn-lt"/>
          <a:ea typeface="+mn-ea"/>
          <a:cs typeface="+mn-cs"/>
        </a:defRPr>
      </a:lvl1pPr>
      <a:lvl2pPr marL="762015" algn="l" defTabSz="1524030" rtl="0" eaLnBrk="1" latinLnBrk="0" hangingPunct="1">
        <a:defRPr sz="3000" kern="1200">
          <a:solidFill>
            <a:schemeClr val="tx1"/>
          </a:solidFill>
          <a:latin typeface="+mn-lt"/>
          <a:ea typeface="+mn-ea"/>
          <a:cs typeface="+mn-cs"/>
        </a:defRPr>
      </a:lvl2pPr>
      <a:lvl3pPr marL="1524030" algn="l" defTabSz="1524030" rtl="0" eaLnBrk="1" latinLnBrk="0" hangingPunct="1">
        <a:defRPr sz="3000" kern="1200">
          <a:solidFill>
            <a:schemeClr val="tx1"/>
          </a:solidFill>
          <a:latin typeface="+mn-lt"/>
          <a:ea typeface="+mn-ea"/>
          <a:cs typeface="+mn-cs"/>
        </a:defRPr>
      </a:lvl3pPr>
      <a:lvl4pPr marL="2286046" algn="l" defTabSz="1524030" rtl="0" eaLnBrk="1" latinLnBrk="0" hangingPunct="1">
        <a:defRPr sz="3000" kern="1200">
          <a:solidFill>
            <a:schemeClr val="tx1"/>
          </a:solidFill>
          <a:latin typeface="+mn-lt"/>
          <a:ea typeface="+mn-ea"/>
          <a:cs typeface="+mn-cs"/>
        </a:defRPr>
      </a:lvl4pPr>
      <a:lvl5pPr marL="3048061" algn="l" defTabSz="1524030" rtl="0" eaLnBrk="1" latinLnBrk="0" hangingPunct="1">
        <a:defRPr sz="3000" kern="1200">
          <a:solidFill>
            <a:schemeClr val="tx1"/>
          </a:solidFill>
          <a:latin typeface="+mn-lt"/>
          <a:ea typeface="+mn-ea"/>
          <a:cs typeface="+mn-cs"/>
        </a:defRPr>
      </a:lvl5pPr>
      <a:lvl6pPr marL="3810076" algn="l" defTabSz="1524030" rtl="0" eaLnBrk="1" latinLnBrk="0" hangingPunct="1">
        <a:defRPr sz="3000" kern="1200">
          <a:solidFill>
            <a:schemeClr val="tx1"/>
          </a:solidFill>
          <a:latin typeface="+mn-lt"/>
          <a:ea typeface="+mn-ea"/>
          <a:cs typeface="+mn-cs"/>
        </a:defRPr>
      </a:lvl6pPr>
      <a:lvl7pPr marL="4572091" algn="l" defTabSz="1524030" rtl="0" eaLnBrk="1" latinLnBrk="0" hangingPunct="1">
        <a:defRPr sz="3000" kern="1200">
          <a:solidFill>
            <a:schemeClr val="tx1"/>
          </a:solidFill>
          <a:latin typeface="+mn-lt"/>
          <a:ea typeface="+mn-ea"/>
          <a:cs typeface="+mn-cs"/>
        </a:defRPr>
      </a:lvl7pPr>
      <a:lvl8pPr marL="5334107" algn="l" defTabSz="1524030" rtl="0" eaLnBrk="1" latinLnBrk="0" hangingPunct="1">
        <a:defRPr sz="3000" kern="1200">
          <a:solidFill>
            <a:schemeClr val="tx1"/>
          </a:solidFill>
          <a:latin typeface="+mn-lt"/>
          <a:ea typeface="+mn-ea"/>
          <a:cs typeface="+mn-cs"/>
        </a:defRPr>
      </a:lvl8pPr>
      <a:lvl9pPr marL="6096122" algn="l" defTabSz="1524030" rtl="0" eaLnBrk="1" latinLnBrk="0" hangingPunct="1">
        <a:defRPr sz="3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C66BCBBD-D38C-5D4D-992D-CF1CE050F201}"/>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33866" y="169332"/>
            <a:ext cx="24231600" cy="13398400"/>
          </a:xfrm>
          <a:prstGeom prst="rect">
            <a:avLst/>
          </a:prstGeom>
        </p:spPr>
      </p:pic>
      <p:sp>
        <p:nvSpPr>
          <p:cNvPr id="3" name="Text Placeholder 2">
            <a:extLst>
              <a:ext uri="{FF2B5EF4-FFF2-40B4-BE49-F238E27FC236}">
                <a16:creationId xmlns:a16="http://schemas.microsoft.com/office/drawing/2014/main" id="{B605AB92-0DEA-DA42-AEB9-0A7D3CF2F881}"/>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3">
            <a:extLst>
              <a:ext uri="{FF2B5EF4-FFF2-40B4-BE49-F238E27FC236}">
                <a16:creationId xmlns:a16="http://schemas.microsoft.com/office/drawing/2014/main" id="{61C9F340-47DB-CD4B-B574-908F2CA8ED2B}"/>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80539801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p:hf sldNum="0" hdr="0" ftr="0" dt="0"/>
  <p:txStyles>
    <p:titleStyle>
      <a:lvl1pPr algn="ctr" defTabSz="1828800" rtl="0" eaLnBrk="1" latinLnBrk="0" hangingPunct="1">
        <a:lnSpc>
          <a:spcPct val="90000"/>
        </a:lnSpc>
        <a:spcBef>
          <a:spcPct val="0"/>
        </a:spcBef>
        <a:buNone/>
        <a:defRPr sz="8800" b="1" kern="1200">
          <a:solidFill>
            <a:schemeClr val="bg1"/>
          </a:solidFill>
          <a:latin typeface="+mn-lt"/>
          <a:ea typeface="+mj-ea"/>
          <a:cs typeface="+mj-cs"/>
        </a:defRPr>
      </a:lvl1pPr>
    </p:titleStyle>
    <p:bodyStyle>
      <a:lvl1pPr marL="457200" indent="-457200" algn="l" defTabSz="1828800" rtl="0" eaLnBrk="1" latinLnBrk="0" hangingPunct="1">
        <a:lnSpc>
          <a:spcPct val="100000"/>
        </a:lnSpc>
        <a:spcBef>
          <a:spcPts val="0"/>
        </a:spcBef>
        <a:spcAft>
          <a:spcPts val="3600"/>
        </a:spcAft>
        <a:buFont typeface="Arial" panose="020B0604020202020204" pitchFamily="34" charset="0"/>
        <a:buChar char="•"/>
        <a:defRPr sz="5400" kern="1200">
          <a:solidFill>
            <a:schemeClr val="bg1"/>
          </a:solidFill>
          <a:latin typeface="+mn-lt"/>
          <a:ea typeface="+mn-ea"/>
          <a:cs typeface="+mn-cs"/>
        </a:defRPr>
      </a:lvl1pPr>
      <a:lvl2pPr marL="1371600" indent="-457200" algn="l" defTabSz="1828800" rtl="0" eaLnBrk="1" latinLnBrk="0" hangingPunct="1">
        <a:lnSpc>
          <a:spcPct val="100000"/>
        </a:lnSpc>
        <a:spcBef>
          <a:spcPts val="0"/>
        </a:spcBef>
        <a:spcAft>
          <a:spcPts val="3600"/>
        </a:spcAft>
        <a:buFont typeface="Arial" panose="020B0604020202020204" pitchFamily="34" charset="0"/>
        <a:buChar char="•"/>
        <a:defRPr sz="5400" kern="1200">
          <a:solidFill>
            <a:schemeClr val="bg1"/>
          </a:solidFill>
          <a:latin typeface="+mn-lt"/>
          <a:ea typeface="+mn-ea"/>
          <a:cs typeface="+mn-cs"/>
        </a:defRPr>
      </a:lvl2pPr>
      <a:lvl3pPr marL="2286000" indent="-457200" algn="l" defTabSz="1828800" rtl="0" eaLnBrk="1" latinLnBrk="0" hangingPunct="1">
        <a:lnSpc>
          <a:spcPct val="100000"/>
        </a:lnSpc>
        <a:spcBef>
          <a:spcPts val="0"/>
        </a:spcBef>
        <a:spcAft>
          <a:spcPts val="3600"/>
        </a:spcAft>
        <a:buFont typeface="Arial" panose="020B0604020202020204" pitchFamily="34" charset="0"/>
        <a:buChar char="•"/>
        <a:defRPr sz="5400" kern="1200">
          <a:solidFill>
            <a:schemeClr val="bg1"/>
          </a:solidFill>
          <a:latin typeface="+mn-lt"/>
          <a:ea typeface="+mn-ea"/>
          <a:cs typeface="+mn-cs"/>
        </a:defRPr>
      </a:lvl3pPr>
      <a:lvl4pPr marL="3200400" indent="-457200" algn="l" defTabSz="1828800" rtl="0" eaLnBrk="1" latinLnBrk="0" hangingPunct="1">
        <a:lnSpc>
          <a:spcPct val="100000"/>
        </a:lnSpc>
        <a:spcBef>
          <a:spcPts val="0"/>
        </a:spcBef>
        <a:spcAft>
          <a:spcPts val="3600"/>
        </a:spcAft>
        <a:buFont typeface="Arial" panose="020B0604020202020204" pitchFamily="34" charset="0"/>
        <a:buChar char="•"/>
        <a:defRPr sz="5400" kern="1200">
          <a:solidFill>
            <a:schemeClr val="bg1"/>
          </a:solidFill>
          <a:latin typeface="+mn-lt"/>
          <a:ea typeface="+mn-ea"/>
          <a:cs typeface="+mn-cs"/>
        </a:defRPr>
      </a:lvl4pPr>
      <a:lvl5pPr marL="4114800" indent="-457200" algn="l" defTabSz="1828800" rtl="0" eaLnBrk="1" latinLnBrk="0" hangingPunct="1">
        <a:lnSpc>
          <a:spcPct val="100000"/>
        </a:lnSpc>
        <a:spcBef>
          <a:spcPts val="0"/>
        </a:spcBef>
        <a:spcAft>
          <a:spcPts val="3600"/>
        </a:spcAft>
        <a:buFont typeface="Arial" panose="020B0604020202020204" pitchFamily="34" charset="0"/>
        <a:buChar char="•"/>
        <a:defRPr sz="54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4B7B02C-A6E5-E849-A938-DE0EDC82B1C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6932" y="152399"/>
            <a:ext cx="24253985" cy="13580534"/>
          </a:xfrm>
          <a:prstGeom prst="rect">
            <a:avLst/>
          </a:prstGeom>
        </p:spPr>
      </p:pic>
    </p:spTree>
    <p:extLst>
      <p:ext uri="{BB962C8B-B14F-4D97-AF65-F5344CB8AC3E}">
        <p14:creationId xmlns:p14="http://schemas.microsoft.com/office/powerpoint/2010/main" val="315282626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6FD41-7110-6244-9661-89F0ED72C98F}"/>
              </a:ext>
            </a:extLst>
          </p:cNvPr>
          <p:cNvSpPr>
            <a:spLocks noGrp="1"/>
          </p:cNvSpPr>
          <p:nvPr>
            <p:ph type="title"/>
          </p:nvPr>
        </p:nvSpPr>
        <p:spPr>
          <a:xfrm>
            <a:off x="1677459" y="730251"/>
            <a:ext cx="21029083"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7C7D8-CB7D-3742-8099-CEAC6DA0C387}"/>
              </a:ext>
            </a:extLst>
          </p:cNvPr>
          <p:cNvSpPr>
            <a:spLocks noGrp="1"/>
          </p:cNvSpPr>
          <p:nvPr>
            <p:ph type="body" idx="1"/>
          </p:nvPr>
        </p:nvSpPr>
        <p:spPr>
          <a:xfrm>
            <a:off x="1677459" y="3651250"/>
            <a:ext cx="21029083" cy="87021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025059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Lst>
  <p:txStyles>
    <p:titleStyle>
      <a:lvl1pPr algn="l" defTabSz="1524030" rtl="0" eaLnBrk="1" latinLnBrk="0" hangingPunct="1">
        <a:lnSpc>
          <a:spcPct val="90000"/>
        </a:lnSpc>
        <a:spcBef>
          <a:spcPct val="0"/>
        </a:spcBef>
        <a:buNone/>
        <a:defRPr sz="7333" b="1" i="0" kern="1200">
          <a:solidFill>
            <a:srgbClr val="00703C"/>
          </a:solidFill>
          <a:latin typeface="+mn-lt"/>
          <a:ea typeface="+mj-ea"/>
          <a:cs typeface="+mj-cs"/>
        </a:defRPr>
      </a:lvl1pPr>
    </p:titleStyle>
    <p:bodyStyle>
      <a:lvl1pPr marL="381008" indent="-381008" algn="l" defTabSz="1524030" rtl="0" eaLnBrk="1" latinLnBrk="0" hangingPunct="1">
        <a:lnSpc>
          <a:spcPct val="90000"/>
        </a:lnSpc>
        <a:spcBef>
          <a:spcPts val="1667"/>
        </a:spcBef>
        <a:buFont typeface="Arial" panose="020B0604020202020204" pitchFamily="34" charset="0"/>
        <a:buChar char="•"/>
        <a:defRPr sz="5400" b="0" i="0" kern="1200">
          <a:solidFill>
            <a:srgbClr val="00703C"/>
          </a:solidFill>
          <a:latin typeface="+mn-lt"/>
          <a:ea typeface="+mn-ea"/>
          <a:cs typeface="+mn-cs"/>
        </a:defRPr>
      </a:lvl1pPr>
      <a:lvl2pPr marL="1143023" indent="-381008" algn="l" defTabSz="1524030" rtl="0" eaLnBrk="1" latinLnBrk="0" hangingPunct="1">
        <a:lnSpc>
          <a:spcPct val="90000"/>
        </a:lnSpc>
        <a:spcBef>
          <a:spcPts val="833"/>
        </a:spcBef>
        <a:buFont typeface="Arial" panose="020B0604020202020204" pitchFamily="34" charset="0"/>
        <a:buChar char="•"/>
        <a:defRPr sz="5400" b="0" i="0" kern="1200">
          <a:solidFill>
            <a:srgbClr val="00703C"/>
          </a:solidFill>
          <a:latin typeface="+mn-lt"/>
          <a:ea typeface="+mn-ea"/>
          <a:cs typeface="+mn-cs"/>
        </a:defRPr>
      </a:lvl2pPr>
      <a:lvl3pPr marL="1905038" indent="-381008" algn="l" defTabSz="1524030" rtl="0" eaLnBrk="1" latinLnBrk="0" hangingPunct="1">
        <a:lnSpc>
          <a:spcPct val="90000"/>
        </a:lnSpc>
        <a:spcBef>
          <a:spcPts val="833"/>
        </a:spcBef>
        <a:buFont typeface="Arial" panose="020B0604020202020204" pitchFamily="34" charset="0"/>
        <a:buChar char="•"/>
        <a:defRPr sz="5400" b="0" i="0" kern="1200">
          <a:solidFill>
            <a:srgbClr val="00703C"/>
          </a:solidFill>
          <a:latin typeface="+mn-lt"/>
          <a:ea typeface="+mn-ea"/>
          <a:cs typeface="+mn-cs"/>
        </a:defRPr>
      </a:lvl3pPr>
      <a:lvl4pPr marL="2667053" indent="-381008" algn="l" defTabSz="1524030" rtl="0" eaLnBrk="1" latinLnBrk="0" hangingPunct="1">
        <a:lnSpc>
          <a:spcPct val="90000"/>
        </a:lnSpc>
        <a:spcBef>
          <a:spcPts val="833"/>
        </a:spcBef>
        <a:buFont typeface="Arial" panose="020B0604020202020204" pitchFamily="34" charset="0"/>
        <a:buChar char="•"/>
        <a:defRPr sz="5400" b="0" i="0" kern="1200">
          <a:solidFill>
            <a:srgbClr val="00703C"/>
          </a:solidFill>
          <a:latin typeface="+mn-lt"/>
          <a:ea typeface="+mn-ea"/>
          <a:cs typeface="+mn-cs"/>
        </a:defRPr>
      </a:lvl4pPr>
      <a:lvl5pPr marL="3429069" indent="-381008" algn="l" defTabSz="1524030" rtl="0" eaLnBrk="1" latinLnBrk="0" hangingPunct="1">
        <a:lnSpc>
          <a:spcPct val="90000"/>
        </a:lnSpc>
        <a:spcBef>
          <a:spcPts val="833"/>
        </a:spcBef>
        <a:buFont typeface="Arial" panose="020B0604020202020204" pitchFamily="34" charset="0"/>
        <a:buChar char="•"/>
        <a:defRPr sz="5400" b="0" i="0" kern="1200">
          <a:solidFill>
            <a:srgbClr val="00703C"/>
          </a:solidFill>
          <a:latin typeface="+mn-lt"/>
          <a:ea typeface="+mn-ea"/>
          <a:cs typeface="+mn-cs"/>
        </a:defRPr>
      </a:lvl5pPr>
      <a:lvl6pPr marL="4191084" indent="-381008" algn="l" defTabSz="1524030"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3099" indent="-381008" algn="l" defTabSz="1524030"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5114" indent="-381008" algn="l" defTabSz="1524030"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7130" indent="-381008" algn="l" defTabSz="1524030"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524030" rtl="0" eaLnBrk="1" latinLnBrk="0" hangingPunct="1">
        <a:defRPr sz="3000" kern="1200">
          <a:solidFill>
            <a:schemeClr val="tx1"/>
          </a:solidFill>
          <a:latin typeface="+mn-lt"/>
          <a:ea typeface="+mn-ea"/>
          <a:cs typeface="+mn-cs"/>
        </a:defRPr>
      </a:lvl1pPr>
      <a:lvl2pPr marL="762015" algn="l" defTabSz="1524030" rtl="0" eaLnBrk="1" latinLnBrk="0" hangingPunct="1">
        <a:defRPr sz="3000" kern="1200">
          <a:solidFill>
            <a:schemeClr val="tx1"/>
          </a:solidFill>
          <a:latin typeface="+mn-lt"/>
          <a:ea typeface="+mn-ea"/>
          <a:cs typeface="+mn-cs"/>
        </a:defRPr>
      </a:lvl2pPr>
      <a:lvl3pPr marL="1524030" algn="l" defTabSz="1524030" rtl="0" eaLnBrk="1" latinLnBrk="0" hangingPunct="1">
        <a:defRPr sz="3000" kern="1200">
          <a:solidFill>
            <a:schemeClr val="tx1"/>
          </a:solidFill>
          <a:latin typeface="+mn-lt"/>
          <a:ea typeface="+mn-ea"/>
          <a:cs typeface="+mn-cs"/>
        </a:defRPr>
      </a:lvl3pPr>
      <a:lvl4pPr marL="2286046" algn="l" defTabSz="1524030" rtl="0" eaLnBrk="1" latinLnBrk="0" hangingPunct="1">
        <a:defRPr sz="3000" kern="1200">
          <a:solidFill>
            <a:schemeClr val="tx1"/>
          </a:solidFill>
          <a:latin typeface="+mn-lt"/>
          <a:ea typeface="+mn-ea"/>
          <a:cs typeface="+mn-cs"/>
        </a:defRPr>
      </a:lvl4pPr>
      <a:lvl5pPr marL="3048061" algn="l" defTabSz="1524030" rtl="0" eaLnBrk="1" latinLnBrk="0" hangingPunct="1">
        <a:defRPr sz="3000" kern="1200">
          <a:solidFill>
            <a:schemeClr val="tx1"/>
          </a:solidFill>
          <a:latin typeface="+mn-lt"/>
          <a:ea typeface="+mn-ea"/>
          <a:cs typeface="+mn-cs"/>
        </a:defRPr>
      </a:lvl5pPr>
      <a:lvl6pPr marL="3810076" algn="l" defTabSz="1524030" rtl="0" eaLnBrk="1" latinLnBrk="0" hangingPunct="1">
        <a:defRPr sz="3000" kern="1200">
          <a:solidFill>
            <a:schemeClr val="tx1"/>
          </a:solidFill>
          <a:latin typeface="+mn-lt"/>
          <a:ea typeface="+mn-ea"/>
          <a:cs typeface="+mn-cs"/>
        </a:defRPr>
      </a:lvl6pPr>
      <a:lvl7pPr marL="4572091" algn="l" defTabSz="1524030" rtl="0" eaLnBrk="1" latinLnBrk="0" hangingPunct="1">
        <a:defRPr sz="3000" kern="1200">
          <a:solidFill>
            <a:schemeClr val="tx1"/>
          </a:solidFill>
          <a:latin typeface="+mn-lt"/>
          <a:ea typeface="+mn-ea"/>
          <a:cs typeface="+mn-cs"/>
        </a:defRPr>
      </a:lvl7pPr>
      <a:lvl8pPr marL="5334107" algn="l" defTabSz="1524030" rtl="0" eaLnBrk="1" latinLnBrk="0" hangingPunct="1">
        <a:defRPr sz="3000" kern="1200">
          <a:solidFill>
            <a:schemeClr val="tx1"/>
          </a:solidFill>
          <a:latin typeface="+mn-lt"/>
          <a:ea typeface="+mn-ea"/>
          <a:cs typeface="+mn-cs"/>
        </a:defRPr>
      </a:lvl8pPr>
      <a:lvl9pPr marL="6096122" algn="l" defTabSz="1524030"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3D1038-AF89-4580-9B3B-A9373C1C69B9}"/>
              </a:ext>
            </a:extLst>
          </p:cNvPr>
          <p:cNvSpPr txBox="1"/>
          <p:nvPr/>
        </p:nvSpPr>
        <p:spPr>
          <a:xfrm>
            <a:off x="514015" y="12810461"/>
            <a:ext cx="12187644" cy="369332"/>
          </a:xfrm>
          <a:prstGeom prst="rect">
            <a:avLst/>
          </a:prstGeom>
          <a:noFill/>
        </p:spPr>
        <p:txBody>
          <a:bodyPr wrap="square">
            <a:spAutoFit/>
          </a:bodyPr>
          <a:lstStyle/>
          <a:p>
            <a:r>
              <a:rPr lang="en-US" sz="18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2022 Sandy Hook Promise</a:t>
            </a:r>
            <a:endParaRPr lang="en-US">
              <a:solidFill>
                <a:schemeClr val="bg1"/>
              </a:solidFill>
            </a:endParaRPr>
          </a:p>
        </p:txBody>
      </p:sp>
      <p:pic>
        <p:nvPicPr>
          <p:cNvPr id="5" name="Picture 4" descr="Screen Shot 2024-03-15 at 5.41.57 PM.png"/>
          <p:cNvPicPr>
            <a:picLocks noChangeAspect="1"/>
          </p:cNvPicPr>
          <p:nvPr/>
        </p:nvPicPr>
        <p:blipFill>
          <a:blip r:embed="rId4"/>
          <a:stretch>
            <a:fillRect/>
          </a:stretch>
        </p:blipFill>
        <p:spPr>
          <a:xfrm>
            <a:off x="0" y="0"/>
            <a:ext cx="24384000" cy="13831193"/>
          </a:xfrm>
          <a:prstGeom prst="rect">
            <a:avLst/>
          </a:prstGeom>
        </p:spPr>
      </p:pic>
    </p:spTree>
    <p:extLst>
      <p:ext uri="{BB962C8B-B14F-4D97-AF65-F5344CB8AC3E}">
        <p14:creationId xmlns:p14="http://schemas.microsoft.com/office/powerpoint/2010/main" val="3303923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01 Passport">
            <a:hlinkClick r:id="" action="ppaction://media"/>
            <a:extLst>
              <a:ext uri="{FF2B5EF4-FFF2-40B4-BE49-F238E27FC236}">
                <a16:creationId xmlns:a16="http://schemas.microsoft.com/office/drawing/2014/main" id="{04F33A88-C413-D850-CE53-8DB1562628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8645" y="12465023"/>
            <a:ext cx="742977" cy="742977"/>
          </a:xfrm>
          <a:prstGeom prst="rect">
            <a:avLst/>
          </a:prstGeom>
        </p:spPr>
      </p:pic>
    </p:spTree>
    <p:extLst>
      <p:ext uri="{BB962C8B-B14F-4D97-AF65-F5344CB8AC3E}">
        <p14:creationId xmlns:p14="http://schemas.microsoft.com/office/powerpoint/2010/main" val="302294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9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lide Number Placeholder 1"/>
          <p:cNvSpPr txBox="1">
            <a:spLocks/>
          </p:cNvSpPr>
          <p:nvPr/>
        </p:nvSpPr>
        <p:spPr>
          <a:xfrm>
            <a:off x="301669" y="12599593"/>
            <a:ext cx="1025950" cy="730250"/>
          </a:xfrm>
          <a:prstGeom prst="rect">
            <a:avLst/>
          </a:prstGeom>
        </p:spPr>
        <p:txBody>
          <a:bodyPr vert="horz" lIns="182880" tIns="91444" rIns="182880" bIns="91444" rtlCol="0" anchor="ctr"/>
          <a:lstStyle>
            <a:defPPr>
              <a:defRPr lang="en-US"/>
            </a:defPPr>
            <a:lvl1pPr marL="0" algn="r" defTabSz="914400" rtl="0" eaLnBrk="1" latinLnBrk="0" hangingPunct="1">
              <a:defRPr sz="1200" b="1" i="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346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B081024-CB8E-4D6F-BD65-CBFCB64431CF}"/>
              </a:ext>
            </a:extLst>
          </p:cNvPr>
          <p:cNvSpPr txBox="1"/>
          <p:nvPr/>
        </p:nvSpPr>
        <p:spPr>
          <a:xfrm>
            <a:off x="4531895" y="6338209"/>
            <a:ext cx="19852105" cy="4031873"/>
          </a:xfrm>
          <a:prstGeom prst="rect">
            <a:avLst/>
          </a:prstGeom>
          <a:noFill/>
        </p:spPr>
        <p:txBody>
          <a:bodyPr wrap="square" rtlCol="0">
            <a:spAutoFit/>
          </a:bodyPr>
          <a:lstStyle/>
          <a:p>
            <a:pPr algn="ctr">
              <a:spcAft>
                <a:spcPts val="2400"/>
              </a:spcAft>
              <a:buClr>
                <a:schemeClr val="accent6">
                  <a:lumMod val="50000"/>
                </a:schemeClr>
              </a:buClr>
            </a:pPr>
            <a:r>
              <a:rPr lang="en-US" sz="7000" dirty="0">
                <a:solidFill>
                  <a:srgbClr val="62BB46"/>
                </a:solidFill>
              </a:rPr>
              <a:t>“I’m going to hit him after school.”</a:t>
            </a:r>
          </a:p>
          <a:p>
            <a:pPr algn="ctr">
              <a:spcAft>
                <a:spcPts val="2400"/>
              </a:spcAft>
              <a:buClr>
                <a:schemeClr val="accent6">
                  <a:lumMod val="50000"/>
                </a:schemeClr>
              </a:buClr>
            </a:pPr>
            <a:r>
              <a:rPr lang="en-US" sz="7000" dirty="0">
                <a:solidFill>
                  <a:srgbClr val="62BB46"/>
                </a:solidFill>
              </a:rPr>
              <a:t>“I think I’m going to hurt myself.”</a:t>
            </a:r>
          </a:p>
          <a:p>
            <a:pPr algn="ctr">
              <a:spcAft>
                <a:spcPts val="2400"/>
              </a:spcAft>
              <a:buClr>
                <a:schemeClr val="accent6">
                  <a:lumMod val="50000"/>
                </a:schemeClr>
              </a:buClr>
            </a:pPr>
            <a:r>
              <a:rPr lang="en-US" sz="7000" dirty="0">
                <a:solidFill>
                  <a:srgbClr val="62BB46"/>
                </a:solidFill>
              </a:rPr>
              <a:t>“This school should be shot up.”</a:t>
            </a:r>
          </a:p>
        </p:txBody>
      </p:sp>
    </p:spTree>
    <p:extLst>
      <p:ext uri="{BB962C8B-B14F-4D97-AF65-F5344CB8AC3E}">
        <p14:creationId xmlns:p14="http://schemas.microsoft.com/office/powerpoint/2010/main" val="1168522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169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686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356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087048" y="5649453"/>
            <a:ext cx="18786764" cy="1964640"/>
          </a:xfrm>
          <a:prstGeom prst="rect">
            <a:avLst/>
          </a:prstGeom>
          <a:noFill/>
        </p:spPr>
        <p:txBody>
          <a:bodyPr wrap="square" rtlCol="0">
            <a:spAutoFit/>
          </a:bodyPr>
          <a:lstStyle/>
          <a:p>
            <a:pPr algn="ctr">
              <a:lnSpc>
                <a:spcPts val="7200"/>
              </a:lnSpc>
            </a:pPr>
            <a:r>
              <a:rPr lang="en-US" sz="7000" b="1" dirty="0">
                <a:solidFill>
                  <a:srgbClr val="62BB46"/>
                </a:solidFill>
                <a:latin typeface="Calibri" charset="0"/>
                <a:ea typeface="Calibri" charset="0"/>
                <a:cs typeface="Calibri" charset="0"/>
              </a:rPr>
              <a:t>As soon as you SEE, HEAR, NOTICE</a:t>
            </a:r>
          </a:p>
          <a:p>
            <a:pPr algn="ctr">
              <a:lnSpc>
                <a:spcPts val="7200"/>
              </a:lnSpc>
            </a:pPr>
            <a:r>
              <a:rPr lang="en-US" sz="7000" b="1" dirty="0">
                <a:solidFill>
                  <a:srgbClr val="62BB46"/>
                </a:solidFill>
                <a:latin typeface="Calibri" charset="0"/>
                <a:ea typeface="Calibri" charset="0"/>
                <a:cs typeface="Calibri" charset="0"/>
              </a:rPr>
              <a:t>or READ a warning sign or threat,</a:t>
            </a:r>
            <a:endParaRPr lang="en-US" sz="7000" dirty="0">
              <a:solidFill>
                <a:srgbClr val="62BB46"/>
              </a:solidFill>
            </a:endParaRPr>
          </a:p>
        </p:txBody>
      </p:sp>
      <p:sp>
        <p:nvSpPr>
          <p:cNvPr id="8" name="TextBox 7"/>
          <p:cNvSpPr txBox="1"/>
          <p:nvPr/>
        </p:nvSpPr>
        <p:spPr>
          <a:xfrm>
            <a:off x="1438740" y="11026670"/>
            <a:ext cx="18786764" cy="1055674"/>
          </a:xfrm>
          <a:prstGeom prst="rect">
            <a:avLst/>
          </a:prstGeom>
          <a:noFill/>
        </p:spPr>
        <p:txBody>
          <a:bodyPr wrap="square" rtlCol="0">
            <a:spAutoFit/>
          </a:bodyPr>
          <a:lstStyle/>
          <a:p>
            <a:pPr algn="ctr">
              <a:lnSpc>
                <a:spcPts val="7200"/>
              </a:lnSpc>
            </a:pPr>
            <a:r>
              <a:rPr lang="en-US" sz="8000" b="1">
                <a:solidFill>
                  <a:srgbClr val="62BB46"/>
                </a:solidFill>
                <a:latin typeface="Calibri" charset="0"/>
                <a:ea typeface="Calibri" charset="0"/>
                <a:cs typeface="Calibri" charset="0"/>
              </a:rPr>
              <a:t>and get help</a:t>
            </a:r>
            <a:endParaRPr lang="en-US" sz="8000">
              <a:solidFill>
                <a:srgbClr val="62BB46"/>
              </a:solidFill>
            </a:endParaRPr>
          </a:p>
        </p:txBody>
      </p:sp>
    </p:spTree>
    <p:extLst>
      <p:ext uri="{BB962C8B-B14F-4D97-AF65-F5344CB8AC3E}">
        <p14:creationId xmlns:p14="http://schemas.microsoft.com/office/powerpoint/2010/main" val="1594562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4AD814-EEFA-41F1-92C5-DEF13ECA6628}"/>
              </a:ext>
            </a:extLst>
          </p:cNvPr>
          <p:cNvSpPr txBox="1"/>
          <p:nvPr/>
        </p:nvSpPr>
        <p:spPr>
          <a:xfrm>
            <a:off x="914400" y="7165928"/>
            <a:ext cx="22250399" cy="2616101"/>
          </a:xfrm>
          <a:prstGeom prst="rect">
            <a:avLst/>
          </a:prstGeom>
          <a:noFill/>
        </p:spPr>
        <p:txBody>
          <a:bodyPr wrap="square" rtlCol="0">
            <a:spAutoFit/>
          </a:bodyPr>
          <a:lstStyle/>
          <a:p>
            <a:pPr algn="ctr">
              <a:spcAft>
                <a:spcPts val="2400"/>
              </a:spcAft>
              <a:buClr>
                <a:schemeClr val="accent6">
                  <a:lumMod val="50000"/>
                </a:schemeClr>
              </a:buClr>
            </a:pPr>
            <a:r>
              <a:rPr lang="en-US" sz="7200" b="1">
                <a:solidFill>
                  <a:srgbClr val="62BB46"/>
                </a:solidFill>
              </a:rPr>
              <a:t>“They’re just kidding.”</a:t>
            </a:r>
          </a:p>
          <a:p>
            <a:pPr algn="ctr">
              <a:spcAft>
                <a:spcPts val="2400"/>
              </a:spcAft>
              <a:buClr>
                <a:schemeClr val="accent6">
                  <a:lumMod val="50000"/>
                </a:schemeClr>
              </a:buClr>
            </a:pPr>
            <a:r>
              <a:rPr lang="en-US" sz="7200" b="1">
                <a:solidFill>
                  <a:srgbClr val="62BB46"/>
                </a:solidFill>
              </a:rPr>
              <a:t>“I’m sure someone else said something already.”</a:t>
            </a:r>
          </a:p>
        </p:txBody>
      </p:sp>
    </p:spTree>
    <p:extLst>
      <p:ext uri="{BB962C8B-B14F-4D97-AF65-F5344CB8AC3E}">
        <p14:creationId xmlns:p14="http://schemas.microsoft.com/office/powerpoint/2010/main" val="715123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823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CB066A-B83B-49F3-91A3-36312D081F68}"/>
              </a:ext>
            </a:extLst>
          </p:cNvPr>
          <p:cNvSpPr txBox="1"/>
          <p:nvPr/>
        </p:nvSpPr>
        <p:spPr>
          <a:xfrm>
            <a:off x="16107509" y="6623539"/>
            <a:ext cx="6025662" cy="5093702"/>
          </a:xfrm>
          <a:prstGeom prst="rect">
            <a:avLst/>
          </a:prstGeom>
          <a:noFill/>
        </p:spPr>
        <p:txBody>
          <a:bodyPr wrap="square" rtlCol="0">
            <a:spAutoFit/>
          </a:bodyPr>
          <a:lstStyle/>
          <a:p>
            <a:pPr marL="0" marR="0" lvl="0" indent="0" algn="ctr" defTabSz="457195" rtl="0" eaLnBrk="1" fontAlgn="auto" latinLnBrk="0" hangingPunct="1">
              <a:lnSpc>
                <a:spcPts val="7804"/>
              </a:lnSpc>
              <a:spcBef>
                <a:spcPts val="0"/>
              </a:spcBef>
              <a:spcAft>
                <a:spcPts val="0"/>
              </a:spcAft>
              <a:buClrTx/>
              <a:buSzTx/>
              <a:buFontTx/>
              <a:buNone/>
              <a:tabLst/>
              <a:defRPr/>
            </a:pPr>
            <a:r>
              <a:rPr kumimoji="0" lang="en-US" sz="6503" b="0" i="0" u="none" strike="noStrike" kern="1200" cap="none" spc="0" normalizeH="0" baseline="0" noProof="0">
                <a:ln>
                  <a:noFill/>
                </a:ln>
                <a:solidFill>
                  <a:srgbClr val="62BB46"/>
                </a:solidFill>
                <a:effectLst/>
                <a:uLnTx/>
                <a:uFillTx/>
                <a:latin typeface="Calibri" charset="0"/>
                <a:ea typeface="Calibri" charset="0"/>
                <a:cs typeface="Calibri" charset="0"/>
              </a:rPr>
              <a:t>Getting someone help for their own safety and protecting others from harm</a:t>
            </a:r>
            <a:endParaRPr kumimoji="0" lang="en-US" sz="5002" b="1" i="0" u="none" strike="noStrike" kern="1200" cap="none" spc="0" normalizeH="0" baseline="0" noProof="0">
              <a:ln>
                <a:noFill/>
              </a:ln>
              <a:solidFill>
                <a:srgbClr val="62BB46"/>
              </a:solidFill>
              <a:effectLst/>
              <a:uLnTx/>
              <a:uFillTx/>
              <a:latin typeface="Calibri" charset="0"/>
              <a:ea typeface="Calibri" charset="0"/>
              <a:cs typeface="Calibri" charset="0"/>
            </a:endParaRPr>
          </a:p>
        </p:txBody>
      </p:sp>
      <p:sp>
        <p:nvSpPr>
          <p:cNvPr id="9" name="TextBox 8">
            <a:extLst>
              <a:ext uri="{FF2B5EF4-FFF2-40B4-BE49-F238E27FC236}">
                <a16:creationId xmlns:a16="http://schemas.microsoft.com/office/drawing/2014/main" id="{8FC8B94E-9224-4C2A-BCEC-C5F637C0D5C5}"/>
              </a:ext>
            </a:extLst>
          </p:cNvPr>
          <p:cNvSpPr txBox="1"/>
          <p:nvPr/>
        </p:nvSpPr>
        <p:spPr>
          <a:xfrm>
            <a:off x="3076245" y="6532638"/>
            <a:ext cx="6513232" cy="4093428"/>
          </a:xfrm>
          <a:prstGeom prst="rect">
            <a:avLst/>
          </a:prstGeom>
          <a:noFill/>
        </p:spPr>
        <p:txBody>
          <a:bodyPr wrap="square" rtlCol="0">
            <a:spAutoFit/>
          </a:bodyPr>
          <a:lstStyle/>
          <a:p>
            <a:pPr marL="0" marR="0" lvl="0" indent="0" algn="ctr" defTabSz="457195" rtl="0" eaLnBrk="1" fontAlgn="auto" latinLnBrk="0" hangingPunct="1">
              <a:lnSpc>
                <a:spcPts val="7804"/>
              </a:lnSpc>
              <a:spcBef>
                <a:spcPts val="0"/>
              </a:spcBef>
              <a:spcAft>
                <a:spcPts val="0"/>
              </a:spcAft>
              <a:buClrTx/>
              <a:buSzTx/>
              <a:buFontTx/>
              <a:buNone/>
              <a:tabLst/>
              <a:defRPr/>
            </a:pPr>
            <a:r>
              <a:rPr kumimoji="0" lang="en-US" sz="6503" b="0" i="0" u="none" strike="noStrike" kern="1200" cap="none" spc="0" normalizeH="0" baseline="0" noProof="0">
                <a:ln>
                  <a:noFill/>
                </a:ln>
                <a:solidFill>
                  <a:srgbClr val="62BB46"/>
                </a:solidFill>
                <a:effectLst/>
                <a:uLnTx/>
                <a:uFillTx/>
                <a:latin typeface="Calibri" charset="0"/>
                <a:ea typeface="Calibri" charset="0"/>
                <a:cs typeface="Calibri" charset="0"/>
              </a:rPr>
              <a:t>Trying to get someone in trouble for your own gain</a:t>
            </a:r>
            <a:endParaRPr kumimoji="0" lang="en-US" sz="5002" b="1" i="0" u="none" strike="noStrike" kern="1200" cap="none" spc="0" normalizeH="0" baseline="0" noProof="0">
              <a:ln>
                <a:noFill/>
              </a:ln>
              <a:solidFill>
                <a:srgbClr val="62BB46"/>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3393524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5C44-2C01-4697-8752-0CC3F7219FC5}"/>
              </a:ext>
            </a:extLst>
          </p:cNvPr>
          <p:cNvSpPr txBox="1">
            <a:spLocks/>
          </p:cNvSpPr>
          <p:nvPr/>
        </p:nvSpPr>
        <p:spPr>
          <a:xfrm>
            <a:off x="1777501" y="6097462"/>
            <a:ext cx="20907338" cy="5966259"/>
          </a:xfrm>
          <a:prstGeom prst="rect">
            <a:avLst/>
          </a:prstGeom>
        </p:spPr>
        <p:txBody>
          <a:bodyPr anchor="t">
            <a:noAutofit/>
          </a:bodyPr>
          <a:lstStyle>
            <a:lvl1pPr algn="l" defTabSz="1524030" rtl="0" eaLnBrk="1" latinLnBrk="0" hangingPunct="1">
              <a:lnSpc>
                <a:spcPct val="90000"/>
              </a:lnSpc>
              <a:spcBef>
                <a:spcPct val="0"/>
              </a:spcBef>
              <a:buNone/>
              <a:defRPr sz="7333" b="0" i="0" kern="1200">
                <a:solidFill>
                  <a:schemeClr val="bg1"/>
                </a:solidFill>
                <a:latin typeface="Eagle-Book" pitchFamily="2" charset="0"/>
                <a:ea typeface="+mj-ea"/>
                <a:cs typeface="+mj-cs"/>
              </a:defRPr>
            </a:lvl1pPr>
          </a:lstStyle>
          <a:p>
            <a:pPr>
              <a:lnSpc>
                <a:spcPct val="120000"/>
              </a:lnSpc>
            </a:pPr>
            <a:r>
              <a:rPr lang="en-US" sz="5000">
                <a:solidFill>
                  <a:srgbClr val="62BB46"/>
                </a:solidFill>
                <a:latin typeface="Calibri" panose="020F0502020204030204" pitchFamily="34" charset="0"/>
                <a:ea typeface="Calibri" panose="020F0502020204030204" pitchFamily="34" charset="0"/>
              </a:rPr>
              <a:t>This training includes discussions and images around such topics as harming others, bullying, and self-harm.  </a:t>
            </a:r>
            <a:br>
              <a:rPr lang="en-US" sz="5000">
                <a:solidFill>
                  <a:srgbClr val="62BB46"/>
                </a:solidFill>
                <a:latin typeface="Calibri" panose="020F0502020204030204" pitchFamily="34" charset="0"/>
                <a:ea typeface="Calibri" panose="020F0502020204030204" pitchFamily="34" charset="0"/>
              </a:rPr>
            </a:br>
            <a:br>
              <a:rPr lang="en-US" sz="5000">
                <a:solidFill>
                  <a:srgbClr val="62BB46"/>
                </a:solidFill>
                <a:latin typeface="Calibri" panose="020F0502020204030204" pitchFamily="34" charset="0"/>
                <a:ea typeface="Calibri" panose="020F0502020204030204" pitchFamily="34" charset="0"/>
              </a:rPr>
            </a:br>
            <a:r>
              <a:rPr lang="en-US" sz="5000">
                <a:solidFill>
                  <a:srgbClr val="62BB46"/>
                </a:solidFill>
                <a:latin typeface="Calibri" panose="020F0502020204030204" pitchFamily="34" charset="0"/>
                <a:ea typeface="Calibri" panose="020F0502020204030204" pitchFamily="34" charset="0"/>
              </a:rPr>
              <a:t>This may be difficult for some students. If you are worried about any of this content now, during, or after this training, please let your teacher, counselor or another staff member know immediately.</a:t>
            </a:r>
            <a:br>
              <a:rPr lang="en-US" sz="5000">
                <a:latin typeface="Calibri" panose="020F0502020204030204" pitchFamily="34" charset="0"/>
                <a:ea typeface="Calibri" panose="020F0502020204030204" pitchFamily="34" charset="0"/>
              </a:rPr>
            </a:br>
            <a:endParaRPr lang="en-US" sz="5000"/>
          </a:p>
        </p:txBody>
      </p:sp>
    </p:spTree>
    <p:extLst>
      <p:ext uri="{BB962C8B-B14F-4D97-AF65-F5344CB8AC3E}">
        <p14:creationId xmlns:p14="http://schemas.microsoft.com/office/powerpoint/2010/main" val="4021706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64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883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340787-A26C-4AA9-A271-9703572D05B3}"/>
              </a:ext>
            </a:extLst>
          </p:cNvPr>
          <p:cNvSpPr txBox="1"/>
          <p:nvPr/>
        </p:nvSpPr>
        <p:spPr>
          <a:xfrm>
            <a:off x="4853353" y="7219614"/>
            <a:ext cx="6384789" cy="1048044"/>
          </a:xfrm>
          <a:prstGeom prst="rect">
            <a:avLst/>
          </a:prstGeom>
          <a:noFill/>
        </p:spPr>
        <p:txBody>
          <a:bodyPr wrap="square" rtlCol="0">
            <a:spAutoFit/>
          </a:bodyPr>
          <a:lstStyle/>
          <a:p>
            <a:pPr algn="ctr">
              <a:lnSpc>
                <a:spcPts val="8000"/>
              </a:lnSpc>
            </a:pPr>
            <a:r>
              <a:rPr lang="en-US" sz="5501">
                <a:solidFill>
                  <a:schemeClr val="bg1"/>
                </a:solidFill>
                <a:latin typeface="Calibri" charset="0"/>
                <a:ea typeface="Calibri" charset="0"/>
                <a:cs typeface="Calibri" charset="0"/>
              </a:rPr>
              <a:t>Teacher</a:t>
            </a:r>
            <a:endParaRPr lang="en-US" sz="5501">
              <a:solidFill>
                <a:schemeClr val="bg1"/>
              </a:solidFill>
            </a:endParaRPr>
          </a:p>
        </p:txBody>
      </p:sp>
      <p:sp>
        <p:nvSpPr>
          <p:cNvPr id="11" name="TextBox 10">
            <a:extLst>
              <a:ext uri="{FF2B5EF4-FFF2-40B4-BE49-F238E27FC236}">
                <a16:creationId xmlns:a16="http://schemas.microsoft.com/office/drawing/2014/main" id="{DE1F5E9D-56E5-EC41-8280-9E9AA131FF16}"/>
              </a:ext>
            </a:extLst>
          </p:cNvPr>
          <p:cNvSpPr txBox="1"/>
          <p:nvPr/>
        </p:nvSpPr>
        <p:spPr>
          <a:xfrm>
            <a:off x="12871937" y="7391442"/>
            <a:ext cx="6307017" cy="938847"/>
          </a:xfrm>
          <a:prstGeom prst="rect">
            <a:avLst/>
          </a:prstGeom>
          <a:noFill/>
        </p:spPr>
        <p:txBody>
          <a:bodyPr wrap="square" lIns="0" tIns="0" rIns="0" bIns="0" rtlCol="0" anchor="ctr" anchorCtr="0">
            <a:noAutofit/>
          </a:bodyPr>
          <a:lstStyle>
            <a:defPPr>
              <a:defRPr lang="en-US"/>
            </a:defPPr>
            <a:lvl1pPr algn="ctr">
              <a:defRPr sz="5501">
                <a:solidFill>
                  <a:schemeClr val="bg1"/>
                </a:solidFill>
                <a:latin typeface="Calibri" charset="0"/>
                <a:ea typeface="Calibri" charset="0"/>
                <a:cs typeface="Calibri" charset="0"/>
              </a:defRPr>
            </a:lvl1pPr>
          </a:lstStyle>
          <a:p>
            <a:r>
              <a:rPr lang="en-US"/>
              <a:t>Principal</a:t>
            </a:r>
          </a:p>
        </p:txBody>
      </p:sp>
      <p:sp>
        <p:nvSpPr>
          <p:cNvPr id="12" name="TextBox 11">
            <a:extLst>
              <a:ext uri="{FF2B5EF4-FFF2-40B4-BE49-F238E27FC236}">
                <a16:creationId xmlns:a16="http://schemas.microsoft.com/office/drawing/2014/main" id="{BF87B30A-7D23-0B48-913C-A5B487BB0BF9}"/>
              </a:ext>
            </a:extLst>
          </p:cNvPr>
          <p:cNvSpPr txBox="1"/>
          <p:nvPr/>
        </p:nvSpPr>
        <p:spPr>
          <a:xfrm>
            <a:off x="4853354" y="12451342"/>
            <a:ext cx="6353908" cy="938847"/>
          </a:xfrm>
          <a:prstGeom prst="rect">
            <a:avLst/>
          </a:prstGeom>
          <a:noFill/>
        </p:spPr>
        <p:txBody>
          <a:bodyPr wrap="square" lIns="0" tIns="0" rIns="0" bIns="0" rtlCol="0" anchor="ctr" anchorCtr="0">
            <a:noAutofit/>
          </a:bodyPr>
          <a:lstStyle>
            <a:defPPr>
              <a:defRPr lang="en-US"/>
            </a:defPPr>
            <a:lvl1pPr algn="ctr">
              <a:defRPr sz="5501">
                <a:solidFill>
                  <a:schemeClr val="bg1"/>
                </a:solidFill>
                <a:latin typeface="Calibri" charset="0"/>
                <a:ea typeface="Calibri" charset="0"/>
                <a:cs typeface="Calibri" charset="0"/>
              </a:defRPr>
            </a:lvl1pPr>
          </a:lstStyle>
          <a:p>
            <a:r>
              <a:rPr lang="en-US"/>
              <a:t>School Counselor</a:t>
            </a:r>
          </a:p>
        </p:txBody>
      </p:sp>
      <p:sp>
        <p:nvSpPr>
          <p:cNvPr id="13" name="TextBox 12">
            <a:extLst>
              <a:ext uri="{FF2B5EF4-FFF2-40B4-BE49-F238E27FC236}">
                <a16:creationId xmlns:a16="http://schemas.microsoft.com/office/drawing/2014/main" id="{26C9D58D-FB25-F941-8FCB-A8E206462AB7}"/>
              </a:ext>
            </a:extLst>
          </p:cNvPr>
          <p:cNvSpPr txBox="1"/>
          <p:nvPr/>
        </p:nvSpPr>
        <p:spPr>
          <a:xfrm>
            <a:off x="12848491" y="12404449"/>
            <a:ext cx="6337591" cy="938847"/>
          </a:xfrm>
          <a:prstGeom prst="rect">
            <a:avLst/>
          </a:prstGeom>
          <a:noFill/>
        </p:spPr>
        <p:txBody>
          <a:bodyPr wrap="square" lIns="0" tIns="0" rIns="0" bIns="0" rtlCol="0" anchor="ctr" anchorCtr="0">
            <a:noAutofit/>
          </a:bodyPr>
          <a:lstStyle>
            <a:defPPr>
              <a:defRPr lang="en-US"/>
            </a:defPPr>
            <a:lvl1pPr algn="ctr">
              <a:defRPr sz="5501">
                <a:solidFill>
                  <a:schemeClr val="bg1"/>
                </a:solidFill>
                <a:latin typeface="Calibri" charset="0"/>
                <a:ea typeface="Calibri" charset="0"/>
                <a:cs typeface="Calibri" charset="0"/>
              </a:defRPr>
            </a:lvl1pPr>
          </a:lstStyle>
          <a:p>
            <a:r>
              <a:rPr lang="en-US"/>
              <a:t>Coach</a:t>
            </a:r>
          </a:p>
        </p:txBody>
      </p:sp>
      <p:pic>
        <p:nvPicPr>
          <p:cNvPr id="7" name="Picture 6" descr="New trusted adults w andre.jpg"/>
          <p:cNvPicPr>
            <a:picLocks noChangeAspect="1"/>
          </p:cNvPicPr>
          <p:nvPr/>
        </p:nvPicPr>
        <p:blipFill>
          <a:blip r:embed="rId4"/>
          <a:stretch>
            <a:fillRect/>
          </a:stretch>
        </p:blipFill>
        <p:spPr>
          <a:xfrm>
            <a:off x="0" y="0"/>
            <a:ext cx="24384000" cy="13763526"/>
          </a:xfrm>
          <a:prstGeom prst="rect">
            <a:avLst/>
          </a:prstGeom>
        </p:spPr>
      </p:pic>
    </p:spTree>
    <p:extLst>
      <p:ext uri="{BB962C8B-B14F-4D97-AF65-F5344CB8AC3E}">
        <p14:creationId xmlns:p14="http://schemas.microsoft.com/office/powerpoint/2010/main" val="4175979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5FEF470-8497-5F40-B306-1BFDF400BF71}"/>
              </a:ext>
            </a:extLst>
          </p:cNvPr>
          <p:cNvSpPr txBox="1"/>
          <p:nvPr/>
        </p:nvSpPr>
        <p:spPr>
          <a:xfrm>
            <a:off x="4549303" y="7369251"/>
            <a:ext cx="6737686" cy="938847"/>
          </a:xfrm>
          <a:prstGeom prst="rect">
            <a:avLst/>
          </a:prstGeom>
          <a:noFill/>
        </p:spPr>
        <p:txBody>
          <a:bodyPr wrap="square" lIns="0" tIns="0" rIns="0" bIns="0" rtlCol="0" anchor="ctr" anchorCtr="0">
            <a:noAutofit/>
          </a:bodyPr>
          <a:lstStyle>
            <a:defPPr>
              <a:defRPr lang="en-US"/>
            </a:defPPr>
            <a:lvl1pPr algn="ctr">
              <a:defRPr sz="5501">
                <a:solidFill>
                  <a:schemeClr val="bg1"/>
                </a:solidFill>
                <a:latin typeface="Calibri" charset="0"/>
                <a:ea typeface="Calibri" charset="0"/>
                <a:cs typeface="Calibri" charset="0"/>
              </a:defRPr>
            </a:lvl1pPr>
          </a:lstStyle>
          <a:p>
            <a:r>
              <a:rPr lang="en-US"/>
              <a:t>Parent or Guardian</a:t>
            </a:r>
          </a:p>
        </p:txBody>
      </p:sp>
      <p:sp>
        <p:nvSpPr>
          <p:cNvPr id="12" name="TextBox 11">
            <a:extLst>
              <a:ext uri="{FF2B5EF4-FFF2-40B4-BE49-F238E27FC236}">
                <a16:creationId xmlns:a16="http://schemas.microsoft.com/office/drawing/2014/main" id="{99B8DD9B-CB24-6B44-86AA-69653EE54E63}"/>
              </a:ext>
            </a:extLst>
          </p:cNvPr>
          <p:cNvSpPr txBox="1"/>
          <p:nvPr/>
        </p:nvSpPr>
        <p:spPr>
          <a:xfrm>
            <a:off x="12759672" y="7345805"/>
            <a:ext cx="6737684" cy="938847"/>
          </a:xfrm>
          <a:prstGeom prst="rect">
            <a:avLst/>
          </a:prstGeom>
          <a:noFill/>
        </p:spPr>
        <p:txBody>
          <a:bodyPr wrap="square" lIns="0" tIns="0" rIns="0" bIns="0" rtlCol="0" anchor="ctr" anchorCtr="0">
            <a:noAutofit/>
          </a:bodyPr>
          <a:lstStyle>
            <a:defPPr>
              <a:defRPr lang="en-US"/>
            </a:defPPr>
            <a:lvl1pPr algn="ctr">
              <a:defRPr sz="5501">
                <a:solidFill>
                  <a:schemeClr val="bg1"/>
                </a:solidFill>
                <a:latin typeface="Calibri" charset="0"/>
                <a:ea typeface="Calibri" charset="0"/>
                <a:cs typeface="Calibri" charset="0"/>
              </a:defRPr>
            </a:lvl1pPr>
          </a:lstStyle>
          <a:p>
            <a:r>
              <a:rPr lang="en-US"/>
              <a:t>Babysitter</a:t>
            </a:r>
          </a:p>
        </p:txBody>
      </p:sp>
      <p:sp>
        <p:nvSpPr>
          <p:cNvPr id="13" name="TextBox 12">
            <a:extLst>
              <a:ext uri="{FF2B5EF4-FFF2-40B4-BE49-F238E27FC236}">
                <a16:creationId xmlns:a16="http://schemas.microsoft.com/office/drawing/2014/main" id="{B4E1CE80-774D-024C-BFDF-54E309359236}"/>
              </a:ext>
            </a:extLst>
          </p:cNvPr>
          <p:cNvSpPr txBox="1"/>
          <p:nvPr/>
        </p:nvSpPr>
        <p:spPr>
          <a:xfrm>
            <a:off x="4594238" y="12483232"/>
            <a:ext cx="6737684" cy="938847"/>
          </a:xfrm>
          <a:prstGeom prst="rect">
            <a:avLst/>
          </a:prstGeom>
          <a:noFill/>
        </p:spPr>
        <p:txBody>
          <a:bodyPr wrap="square" lIns="0" tIns="0" rIns="0" bIns="0" rtlCol="0" anchor="ctr" anchorCtr="0">
            <a:noAutofit/>
          </a:bodyPr>
          <a:lstStyle>
            <a:defPPr>
              <a:defRPr lang="en-US"/>
            </a:defPPr>
            <a:lvl1pPr algn="ctr">
              <a:defRPr sz="5501">
                <a:solidFill>
                  <a:schemeClr val="bg1"/>
                </a:solidFill>
                <a:latin typeface="Calibri" charset="0"/>
                <a:ea typeface="Calibri" charset="0"/>
                <a:cs typeface="Calibri" charset="0"/>
              </a:defRPr>
            </a:lvl1pPr>
          </a:lstStyle>
          <a:p>
            <a:r>
              <a:rPr lang="en-US"/>
              <a:t>Family Member</a:t>
            </a:r>
          </a:p>
        </p:txBody>
      </p:sp>
      <p:sp>
        <p:nvSpPr>
          <p:cNvPr id="14" name="TextBox 13">
            <a:extLst>
              <a:ext uri="{FF2B5EF4-FFF2-40B4-BE49-F238E27FC236}">
                <a16:creationId xmlns:a16="http://schemas.microsoft.com/office/drawing/2014/main" id="{209B93B6-7C93-DA43-B551-4D12D85C619B}"/>
              </a:ext>
            </a:extLst>
          </p:cNvPr>
          <p:cNvSpPr txBox="1"/>
          <p:nvPr/>
        </p:nvSpPr>
        <p:spPr>
          <a:xfrm>
            <a:off x="12689956" y="12483232"/>
            <a:ext cx="6689558" cy="938847"/>
          </a:xfrm>
          <a:prstGeom prst="rect">
            <a:avLst/>
          </a:prstGeom>
          <a:noFill/>
        </p:spPr>
        <p:txBody>
          <a:bodyPr wrap="square" lIns="0" tIns="0" rIns="0" bIns="0" rtlCol="0" anchor="ctr" anchorCtr="0">
            <a:noAutofit/>
          </a:bodyPr>
          <a:lstStyle>
            <a:defPPr>
              <a:defRPr lang="en-US"/>
            </a:defPPr>
            <a:lvl1pPr algn="ctr">
              <a:defRPr sz="5501">
                <a:solidFill>
                  <a:schemeClr val="bg1"/>
                </a:solidFill>
                <a:latin typeface="Calibri" charset="0"/>
                <a:ea typeface="Calibri" charset="0"/>
                <a:cs typeface="Calibri" charset="0"/>
              </a:defRPr>
            </a:lvl1pPr>
          </a:lstStyle>
          <a:p>
            <a:r>
              <a:rPr lang="en-US"/>
              <a:t>Community Leader</a:t>
            </a:r>
          </a:p>
        </p:txBody>
      </p:sp>
      <p:pic>
        <p:nvPicPr>
          <p:cNvPr id="6" name="Picture 5" descr="New trusted adults 1.jpg"/>
          <p:cNvPicPr>
            <a:picLocks noChangeAspect="1"/>
          </p:cNvPicPr>
          <p:nvPr/>
        </p:nvPicPr>
        <p:blipFill>
          <a:blip r:embed="rId4"/>
          <a:stretch>
            <a:fillRect/>
          </a:stretch>
        </p:blipFill>
        <p:spPr>
          <a:xfrm>
            <a:off x="0" y="0"/>
            <a:ext cx="24384000" cy="13763526"/>
          </a:xfrm>
          <a:prstGeom prst="rect">
            <a:avLst/>
          </a:prstGeom>
        </p:spPr>
      </p:pic>
    </p:spTree>
    <p:extLst>
      <p:ext uri="{BB962C8B-B14F-4D97-AF65-F5344CB8AC3E}">
        <p14:creationId xmlns:p14="http://schemas.microsoft.com/office/powerpoint/2010/main" val="1209024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EE4432-CC64-4125-87BD-1669CCDE8A85}"/>
              </a:ext>
            </a:extLst>
          </p:cNvPr>
          <p:cNvSpPr txBox="1"/>
          <p:nvPr/>
        </p:nvSpPr>
        <p:spPr>
          <a:xfrm>
            <a:off x="660401" y="5446195"/>
            <a:ext cx="23012400" cy="7113166"/>
          </a:xfrm>
          <a:prstGeom prst="rect">
            <a:avLst/>
          </a:prstGeom>
          <a:noFill/>
        </p:spPr>
        <p:txBody>
          <a:bodyPr wrap="square" lIns="91440" tIns="45720" rIns="91440" bIns="45720" rtlCol="0" anchor="t">
            <a:spAutoFit/>
          </a:bodyPr>
          <a:lstStyle/>
          <a:p>
            <a:pPr algn="ctr" defTabSz="457195">
              <a:lnSpc>
                <a:spcPts val="9201"/>
              </a:lnSpc>
              <a:defRPr/>
            </a:pPr>
            <a:r>
              <a:rPr lang="en-US" sz="7000" dirty="0">
                <a:solidFill>
                  <a:srgbClr val="62BB46"/>
                </a:solidFill>
                <a:latin typeface="Calibri"/>
                <a:ea typeface="Calibri" charset="0"/>
                <a:cs typeface="Calibri"/>
              </a:rPr>
              <a:t>Start with "I want to say something" and tell</a:t>
            </a:r>
            <a:r>
              <a:rPr kumimoji="0" lang="en-US" sz="7000" i="0" u="none" strike="noStrike" kern="1200" cap="none" spc="0" normalizeH="0" baseline="0" noProof="0" dirty="0">
                <a:ln>
                  <a:noFill/>
                </a:ln>
                <a:solidFill>
                  <a:srgbClr val="62BB46"/>
                </a:solidFill>
                <a:effectLst/>
                <a:uLnTx/>
                <a:uFillTx/>
                <a:latin typeface="Calibri"/>
                <a:ea typeface="Calibri" charset="0"/>
                <a:cs typeface="Calibri"/>
              </a:rPr>
              <a:t> your Trusted Adult</a:t>
            </a:r>
            <a:r>
              <a:rPr lang="en-US" sz="7000" dirty="0">
                <a:solidFill>
                  <a:srgbClr val="62BB46"/>
                </a:solidFill>
                <a:latin typeface="Calibri"/>
                <a:ea typeface="Calibri" charset="0"/>
                <a:cs typeface="Calibri"/>
              </a:rPr>
              <a:t>  what </a:t>
            </a:r>
            <a:r>
              <a:rPr kumimoji="0" lang="en-US" sz="7000" i="0" u="none" strike="noStrike" kern="1200" cap="none" spc="0" normalizeH="0" baseline="0" noProof="0" dirty="0">
                <a:ln>
                  <a:noFill/>
                </a:ln>
                <a:solidFill>
                  <a:srgbClr val="62BB46"/>
                </a:solidFill>
                <a:effectLst/>
                <a:uLnTx/>
                <a:uFillTx/>
                <a:latin typeface="Calibri"/>
                <a:ea typeface="Calibri" charset="0"/>
                <a:cs typeface="Calibri"/>
              </a:rPr>
              <a:t>you are concerned about.</a:t>
            </a:r>
            <a:endParaRPr kumimoji="0" lang="en-US" sz="4400" b="0" i="0" u="none" strike="noStrike" kern="1200" cap="none" spc="0" normalizeH="0" baseline="0" noProof="0" dirty="0">
              <a:ln>
                <a:noFill/>
              </a:ln>
              <a:solidFill>
                <a:srgbClr val="62BB46"/>
              </a:solidFill>
              <a:effectLst/>
              <a:uLnTx/>
              <a:uFillTx/>
              <a:latin typeface="Calibri" charset="0"/>
              <a:ea typeface="Calibri" charset="0"/>
              <a:cs typeface="Calibri" charset="0"/>
            </a:endParaRPr>
          </a:p>
          <a:p>
            <a:pPr algn="ctr" defTabSz="457195">
              <a:lnSpc>
                <a:spcPts val="9201"/>
              </a:lnSpc>
              <a:defRPr/>
            </a:pPr>
            <a:endParaRPr lang="en-US" sz="4400" b="1" dirty="0">
              <a:solidFill>
                <a:srgbClr val="62BB46"/>
              </a:solidFill>
              <a:latin typeface="Calibri"/>
              <a:ea typeface="Calibri" charset="0"/>
              <a:cs typeface="Calibri"/>
            </a:endParaRPr>
          </a:p>
          <a:p>
            <a:pPr algn="ctr" defTabSz="457195">
              <a:lnSpc>
                <a:spcPts val="9201"/>
              </a:lnSpc>
              <a:defRPr/>
            </a:pPr>
            <a:r>
              <a:rPr lang="en-US" sz="7000" b="1" dirty="0">
                <a:solidFill>
                  <a:srgbClr val="62BB46"/>
                </a:solidFill>
                <a:latin typeface="Calibri"/>
                <a:ea typeface="Calibri" charset="0"/>
                <a:cs typeface="Calibri"/>
              </a:rPr>
              <a:t>EXAMPLE:</a:t>
            </a:r>
          </a:p>
          <a:p>
            <a:pPr algn="ctr" defTabSz="457195">
              <a:lnSpc>
                <a:spcPts val="9201"/>
              </a:lnSpc>
              <a:defRPr/>
            </a:pPr>
            <a:r>
              <a:rPr kumimoji="0" lang="en-US" sz="7000" b="0" i="0" u="none" strike="noStrike" kern="1200" cap="none" spc="0" normalizeH="0" baseline="0" noProof="0" dirty="0">
                <a:ln>
                  <a:noFill/>
                </a:ln>
                <a:solidFill>
                  <a:srgbClr val="62BB46"/>
                </a:solidFill>
                <a:effectLst/>
                <a:uLnTx/>
                <a:uFillTx/>
                <a:latin typeface="Calibri"/>
                <a:ea typeface="Calibri" charset="0"/>
                <a:cs typeface="Calibri"/>
              </a:rPr>
              <a:t>“</a:t>
            </a:r>
            <a:r>
              <a:rPr lang="en-US" sz="7000" dirty="0">
                <a:solidFill>
                  <a:srgbClr val="62BB46"/>
                </a:solidFill>
                <a:latin typeface="Calibri"/>
                <a:ea typeface="Calibri" charset="0"/>
                <a:cs typeface="Calibri"/>
              </a:rPr>
              <a:t>I want to say something to you about </a:t>
            </a:r>
            <a:r>
              <a:rPr kumimoji="0" lang="en-US" sz="7000" b="0" i="0" u="none" strike="noStrike" kern="1200" cap="none" spc="0" normalizeH="0" baseline="0" noProof="0" dirty="0">
                <a:ln>
                  <a:noFill/>
                </a:ln>
                <a:solidFill>
                  <a:srgbClr val="62BB46"/>
                </a:solidFill>
                <a:effectLst/>
                <a:uLnTx/>
                <a:uFillTx/>
                <a:latin typeface="Calibri"/>
                <a:ea typeface="Calibri" charset="0"/>
                <a:cs typeface="Calibri"/>
              </a:rPr>
              <a:t>my </a:t>
            </a:r>
            <a:r>
              <a:rPr lang="en-US" sz="7000" dirty="0">
                <a:solidFill>
                  <a:srgbClr val="62BB46"/>
                </a:solidFill>
                <a:latin typeface="Calibri"/>
                <a:ea typeface="Calibri" charset="0"/>
                <a:cs typeface="Calibri"/>
              </a:rPr>
              <a:t>best friend because he is being bullied and I need your help to make it stop.”</a:t>
            </a:r>
            <a:endParaRPr lang="en-US" sz="7000" b="0" i="0" u="none" strike="noStrike" kern="1200" cap="none" spc="0" normalizeH="0" baseline="0" noProof="0" dirty="0">
              <a:ln>
                <a:noFill/>
              </a:ln>
              <a:solidFill>
                <a:srgbClr val="62BB46"/>
              </a:solidFill>
              <a:effectLst/>
              <a:uLnTx/>
              <a:uFillTx/>
              <a:latin typeface="Calibri"/>
              <a:cs typeface="Calibri"/>
            </a:endParaRPr>
          </a:p>
        </p:txBody>
      </p:sp>
    </p:spTree>
    <p:extLst>
      <p:ext uri="{BB962C8B-B14F-4D97-AF65-F5344CB8AC3E}">
        <p14:creationId xmlns:p14="http://schemas.microsoft.com/office/powerpoint/2010/main" val="1882109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Say Something - Video 3 - SS-ARS-1080p-230118.mp4">
            <a:hlinkClick r:id="" action="ppaction://media"/>
            <a:extLst>
              <a:ext uri="{FF2B5EF4-FFF2-40B4-BE49-F238E27FC236}">
                <a16:creationId xmlns:a16="http://schemas.microsoft.com/office/drawing/2014/main" id="{A6485058-CBA0-0C9D-0009-C9D9B4C13A8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86150" y="3465555"/>
            <a:ext cx="17411700" cy="9794081"/>
          </a:xfrm>
          <a:prstGeom prst="rect">
            <a:avLst/>
          </a:prstGeom>
          <a:ln w="76200">
            <a:solidFill>
              <a:srgbClr val="00703C"/>
            </a:solidFill>
          </a:ln>
        </p:spPr>
      </p:pic>
    </p:spTree>
    <p:extLst>
      <p:ext uri="{BB962C8B-B14F-4D97-AF65-F5344CB8AC3E}">
        <p14:creationId xmlns:p14="http://schemas.microsoft.com/office/powerpoint/2010/main" val="399247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241C4C-8D7E-E840-99AA-4CD6474B20B9}"/>
              </a:ext>
            </a:extLst>
          </p:cNvPr>
          <p:cNvSpPr txBox="1"/>
          <p:nvPr/>
        </p:nvSpPr>
        <p:spPr>
          <a:xfrm>
            <a:off x="11328400" y="5659351"/>
            <a:ext cx="10464800" cy="6249339"/>
          </a:xfrm>
          <a:prstGeom prst="rect">
            <a:avLst/>
          </a:prstGeom>
          <a:noFill/>
        </p:spPr>
        <p:txBody>
          <a:bodyPr wrap="square" rtlCol="0">
            <a:spAutoFit/>
          </a:bodyPr>
          <a:lstStyle/>
          <a:p>
            <a:pPr algn="ctr"/>
            <a:r>
              <a:rPr kumimoji="0" lang="en-US" sz="8000" b="0" i="0" u="none" strike="noStrike" kern="1200" cap="none" spc="0" normalizeH="0" baseline="0" noProof="0">
                <a:ln>
                  <a:noFill/>
                </a:ln>
                <a:solidFill>
                  <a:srgbClr val="62BB46"/>
                </a:solidFill>
                <a:effectLst/>
                <a:uLnTx/>
                <a:uFillTx/>
                <a:latin typeface="Calibri" charset="0"/>
                <a:ea typeface="Calibri" charset="0"/>
                <a:cs typeface="Calibri" charset="0"/>
              </a:rPr>
              <a:t>​</a:t>
            </a:r>
            <a:r>
              <a:rPr lang="en-US" sz="8000">
                <a:solidFill>
                  <a:srgbClr val="62BB46"/>
                </a:solidFill>
                <a:latin typeface="Calibri" charset="0"/>
                <a:ea typeface="Calibri" charset="0"/>
                <a:cs typeface="Calibri" charset="0"/>
              </a:rPr>
              <a:t>Call 911 when there is an emergency</a:t>
            </a:r>
          </a:p>
          <a:p>
            <a:pPr algn="ctr"/>
            <a:r>
              <a:rPr lang="en-US" sz="8000">
                <a:solidFill>
                  <a:srgbClr val="62BB46"/>
                </a:solidFill>
                <a:latin typeface="Calibri" charset="0"/>
                <a:ea typeface="Calibri" charset="0"/>
                <a:cs typeface="Calibri" charset="0"/>
              </a:rPr>
              <a:t> and then tell a </a:t>
            </a:r>
            <a:r>
              <a:rPr lang="en-US" sz="8000" b="1">
                <a:solidFill>
                  <a:srgbClr val="62BB46"/>
                </a:solidFill>
                <a:latin typeface="Calibri" charset="0"/>
                <a:ea typeface="Calibri" charset="0"/>
                <a:cs typeface="Calibri" charset="0"/>
              </a:rPr>
              <a:t>Trusted Adult</a:t>
            </a:r>
            <a:endParaRPr lang="en-US" sz="8000">
              <a:solidFill>
                <a:srgbClr val="62BB46"/>
              </a:solidFill>
              <a:latin typeface="Calibri" charset="0"/>
              <a:ea typeface="Calibri" charset="0"/>
              <a:cs typeface="Calibri" charset="0"/>
            </a:endParaRPr>
          </a:p>
          <a:p>
            <a:pPr marL="0" marR="0" lvl="0" indent="0" algn="ctr" defTabSz="457195" rtl="0" eaLnBrk="1" fontAlgn="auto" latinLnBrk="0" hangingPunct="1">
              <a:lnSpc>
                <a:spcPts val="10001"/>
              </a:lnSpc>
              <a:spcBef>
                <a:spcPts val="0"/>
              </a:spcBef>
              <a:spcAft>
                <a:spcPts val="3604"/>
              </a:spcAft>
              <a:buClrTx/>
              <a:buSzTx/>
              <a:buFontTx/>
              <a:buNone/>
              <a:tabLst/>
              <a:defRPr/>
            </a:pPr>
            <a:endParaRPr kumimoji="0" lang="en-US" sz="8000" b="0" i="0" u="none" strike="noStrike" kern="1200" cap="none" spc="0" normalizeH="0" baseline="0" noProof="0">
              <a:ln>
                <a:noFill/>
              </a:ln>
              <a:solidFill>
                <a:prstClr val="white"/>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3136167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833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rot="21281951">
            <a:off x="5016008" y="6977395"/>
            <a:ext cx="14708516" cy="1772408"/>
          </a:xfrm>
          <a:prstGeom prst="rect">
            <a:avLst/>
          </a:prstGeom>
          <a:noFill/>
        </p:spPr>
        <p:txBody>
          <a:bodyPr wrap="square" rtlCol="0">
            <a:spAutoFit/>
          </a:bodyPr>
          <a:lstStyle/>
          <a:p>
            <a:pPr algn="ctr">
              <a:lnSpc>
                <a:spcPts val="6400"/>
              </a:lnSpc>
            </a:pPr>
            <a:r>
              <a:rPr lang="en-US" sz="7200">
                <a:solidFill>
                  <a:schemeClr val="accent1">
                    <a:lumMod val="75000"/>
                  </a:schemeClr>
                </a:solidFill>
                <a:ea typeface="Bell MT" charset="0"/>
                <a:cs typeface="Bell MT" charset="0"/>
              </a:rPr>
              <a:t>You are the eyes and</a:t>
            </a:r>
          </a:p>
          <a:p>
            <a:pPr algn="ctr">
              <a:lnSpc>
                <a:spcPts val="6400"/>
              </a:lnSpc>
            </a:pPr>
            <a:r>
              <a:rPr lang="en-US" sz="7200">
                <a:solidFill>
                  <a:schemeClr val="accent1">
                    <a:lumMod val="75000"/>
                  </a:schemeClr>
                </a:solidFill>
                <a:ea typeface="Bell MT" charset="0"/>
                <a:cs typeface="Bell MT" charset="0"/>
              </a:rPr>
              <a:t>ears of your school</a:t>
            </a:r>
            <a:endParaRPr lang="en-US" sz="7200">
              <a:solidFill>
                <a:schemeClr val="accent1">
                  <a:lumMod val="75000"/>
                </a:schemeClr>
              </a:solidFill>
            </a:endParaRPr>
          </a:p>
        </p:txBody>
      </p:sp>
    </p:spTree>
    <p:extLst>
      <p:ext uri="{BB962C8B-B14F-4D97-AF65-F5344CB8AC3E}">
        <p14:creationId xmlns:p14="http://schemas.microsoft.com/office/powerpoint/2010/main" val="1700580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rot="21281951">
            <a:off x="6989054" y="6990855"/>
            <a:ext cx="10685064" cy="1781684"/>
          </a:xfrm>
          <a:prstGeom prst="rect">
            <a:avLst/>
          </a:prstGeom>
          <a:noFill/>
        </p:spPr>
        <p:txBody>
          <a:bodyPr wrap="square" rtlCol="0">
            <a:spAutoFit/>
          </a:bodyPr>
          <a:lstStyle/>
          <a:p>
            <a:pPr algn="ctr">
              <a:lnSpc>
                <a:spcPts val="6400"/>
              </a:lnSpc>
            </a:pPr>
            <a:r>
              <a:rPr lang="en-US" sz="7200" dirty="0">
                <a:solidFill>
                  <a:schemeClr val="accent1">
                    <a:lumMod val="75000"/>
                  </a:schemeClr>
                </a:solidFill>
                <a:ea typeface="Bell MT" charset="0"/>
                <a:cs typeface="Bell MT" charset="0"/>
              </a:rPr>
              <a:t>You are the heartbeat</a:t>
            </a:r>
          </a:p>
          <a:p>
            <a:pPr algn="ctr">
              <a:lnSpc>
                <a:spcPts val="6400"/>
              </a:lnSpc>
            </a:pPr>
            <a:r>
              <a:rPr lang="en-US" sz="7200" dirty="0">
                <a:solidFill>
                  <a:schemeClr val="accent1">
                    <a:lumMod val="75000"/>
                  </a:schemeClr>
                </a:solidFill>
                <a:ea typeface="Bell MT" charset="0"/>
                <a:cs typeface="Bell MT" charset="0"/>
              </a:rPr>
              <a:t>of your school</a:t>
            </a:r>
            <a:endParaRPr lang="en-US" sz="7200" dirty="0">
              <a:solidFill>
                <a:schemeClr val="accent1">
                  <a:lumMod val="75000"/>
                </a:schemeClr>
              </a:solidFill>
            </a:endParaRPr>
          </a:p>
        </p:txBody>
      </p:sp>
    </p:spTree>
    <p:extLst>
      <p:ext uri="{BB962C8B-B14F-4D97-AF65-F5344CB8AC3E}">
        <p14:creationId xmlns:p14="http://schemas.microsoft.com/office/powerpoint/2010/main" val="1088488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10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rot="21281951">
            <a:off x="7206028" y="6999829"/>
            <a:ext cx="10685064" cy="1772345"/>
          </a:xfrm>
          <a:prstGeom prst="rect">
            <a:avLst/>
          </a:prstGeom>
          <a:noFill/>
        </p:spPr>
        <p:txBody>
          <a:bodyPr wrap="square" rtlCol="0">
            <a:spAutoFit/>
          </a:bodyPr>
          <a:lstStyle/>
          <a:p>
            <a:pPr algn="ctr">
              <a:lnSpc>
                <a:spcPts val="6400"/>
              </a:lnSpc>
            </a:pPr>
            <a:r>
              <a:rPr lang="en-US" sz="7200">
                <a:solidFill>
                  <a:schemeClr val="accent1">
                    <a:lumMod val="75000"/>
                  </a:schemeClr>
                </a:solidFill>
                <a:ea typeface="Bell MT" charset="0"/>
                <a:cs typeface="Bell MT" charset="0"/>
              </a:rPr>
              <a:t>You can help keep your </a:t>
            </a:r>
          </a:p>
          <a:p>
            <a:pPr algn="ctr">
              <a:lnSpc>
                <a:spcPts val="6400"/>
              </a:lnSpc>
            </a:pPr>
            <a:r>
              <a:rPr lang="en-US" sz="7200">
                <a:solidFill>
                  <a:schemeClr val="accent1">
                    <a:lumMod val="75000"/>
                  </a:schemeClr>
                </a:solidFill>
                <a:ea typeface="Bell MT" charset="0"/>
                <a:cs typeface="Bell MT" charset="0"/>
              </a:rPr>
              <a:t>school safe</a:t>
            </a:r>
            <a:endParaRPr lang="en-US" sz="7200">
              <a:solidFill>
                <a:schemeClr val="accent1">
                  <a:lumMod val="75000"/>
                </a:schemeClr>
              </a:solidFill>
            </a:endParaRPr>
          </a:p>
        </p:txBody>
      </p:sp>
    </p:spTree>
    <p:extLst>
      <p:ext uri="{BB962C8B-B14F-4D97-AF65-F5344CB8AC3E}">
        <p14:creationId xmlns:p14="http://schemas.microsoft.com/office/powerpoint/2010/main" val="4247615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97D7415-3D6E-2144-A52B-1D9128E644CE}"/>
              </a:ext>
            </a:extLst>
          </p:cNvPr>
          <p:cNvSpPr>
            <a:spLocks noGrp="1"/>
          </p:cNvSpPr>
          <p:nvPr>
            <p:ph idx="1"/>
          </p:nvPr>
        </p:nvSpPr>
        <p:spPr>
          <a:xfrm>
            <a:off x="681842" y="2254693"/>
            <a:ext cx="22553084" cy="4672438"/>
          </a:xfrm>
        </p:spPr>
        <p:txBody>
          <a:bodyPr vert="horz" lIns="91440" tIns="45720" rIns="91440" bIns="45720" rtlCol="0" anchor="t">
            <a:normAutofit/>
          </a:bodyPr>
          <a:lstStyle/>
          <a:p>
            <a:pPr marL="0" indent="0" algn="ctr">
              <a:buNone/>
            </a:pPr>
            <a:r>
              <a:rPr lang="en-US" sz="12000" b="1" dirty="0">
                <a:solidFill>
                  <a:srgbClr val="92D050"/>
                </a:solidFill>
                <a:latin typeface="+mn-lt"/>
              </a:rPr>
              <a:t>Thank you, Teachers!</a:t>
            </a:r>
          </a:p>
          <a:p>
            <a:pPr marL="0" indent="0" algn="ctr">
              <a:buNone/>
            </a:pPr>
            <a:r>
              <a:rPr lang="en-US" sz="8600" b="1" dirty="0">
                <a:solidFill>
                  <a:srgbClr val="92D050"/>
                </a:solidFill>
                <a:latin typeface="+mn-lt"/>
              </a:rPr>
              <a:t>Please take a moment to complete our survey.</a:t>
            </a:r>
          </a:p>
        </p:txBody>
      </p:sp>
      <p:pic>
        <p:nvPicPr>
          <p:cNvPr id="4" name="Picture 3" descr="QRCode for Say Something Elementary _Educator Survey__.png"/>
          <p:cNvPicPr>
            <a:picLocks noChangeAspect="1"/>
          </p:cNvPicPr>
          <p:nvPr/>
        </p:nvPicPr>
        <p:blipFill>
          <a:blip r:embed="rId4"/>
          <a:stretch>
            <a:fillRect/>
          </a:stretch>
        </p:blipFill>
        <p:spPr>
          <a:xfrm>
            <a:off x="8641151" y="6169761"/>
            <a:ext cx="6559762" cy="6545564"/>
          </a:xfrm>
          <a:prstGeom prst="rect">
            <a:avLst/>
          </a:prstGeom>
        </p:spPr>
      </p:pic>
    </p:spTree>
    <p:extLst>
      <p:ext uri="{BB962C8B-B14F-4D97-AF65-F5344CB8AC3E}">
        <p14:creationId xmlns:p14="http://schemas.microsoft.com/office/powerpoint/2010/main" val="1048813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3D1038-AF89-4580-9B3B-A9373C1C69B9}"/>
              </a:ext>
            </a:extLst>
          </p:cNvPr>
          <p:cNvSpPr txBox="1"/>
          <p:nvPr/>
        </p:nvSpPr>
        <p:spPr>
          <a:xfrm>
            <a:off x="514015" y="12810461"/>
            <a:ext cx="12187644" cy="369332"/>
          </a:xfrm>
          <a:prstGeom prst="rect">
            <a:avLst/>
          </a:prstGeom>
          <a:noFill/>
        </p:spPr>
        <p:txBody>
          <a:bodyPr wrap="square">
            <a:spAutoFit/>
          </a:bodyPr>
          <a:lstStyle/>
          <a:p>
            <a:r>
              <a:rPr lang="en-US" sz="18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2022 Sandy Hook Promise</a:t>
            </a:r>
            <a:endParaRPr lang="en-US">
              <a:solidFill>
                <a:schemeClr val="bg1"/>
              </a:solidFill>
            </a:endParaRPr>
          </a:p>
        </p:txBody>
      </p:sp>
      <p:pic>
        <p:nvPicPr>
          <p:cNvPr id="3" name="Picture 2" descr="Screen Shot 2024-03-15 at 5.41.57 PM.png"/>
          <p:cNvPicPr>
            <a:picLocks noChangeAspect="1"/>
          </p:cNvPicPr>
          <p:nvPr/>
        </p:nvPicPr>
        <p:blipFill>
          <a:blip r:embed="rId4"/>
          <a:stretch>
            <a:fillRect/>
          </a:stretch>
        </p:blipFill>
        <p:spPr>
          <a:xfrm>
            <a:off x="0" y="0"/>
            <a:ext cx="24384000" cy="13831192"/>
          </a:xfrm>
          <a:prstGeom prst="rect">
            <a:avLst/>
          </a:prstGeom>
        </p:spPr>
      </p:pic>
    </p:spTree>
    <p:extLst>
      <p:ext uri="{BB962C8B-B14F-4D97-AF65-F5344CB8AC3E}">
        <p14:creationId xmlns:p14="http://schemas.microsoft.com/office/powerpoint/2010/main" val="4250368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EC4752-260C-C542-AD8A-CBD75EF3D0CE}"/>
              </a:ext>
            </a:extLst>
          </p:cNvPr>
          <p:cNvSpPr txBox="1"/>
          <p:nvPr/>
        </p:nvSpPr>
        <p:spPr>
          <a:xfrm>
            <a:off x="1687109" y="6114123"/>
            <a:ext cx="11571691" cy="5478423"/>
          </a:xfrm>
          <a:prstGeom prst="rect">
            <a:avLst/>
          </a:prstGeom>
          <a:noFill/>
        </p:spPr>
        <p:txBody>
          <a:bodyPr wrap="square" rtlCol="0">
            <a:spAutoFit/>
          </a:bodyPr>
          <a:lstStyle/>
          <a:p>
            <a:r>
              <a:rPr lang="en-US" sz="7000">
                <a:solidFill>
                  <a:srgbClr val="62BB46"/>
                </a:solidFill>
                <a:ea typeface="Times New Roman" panose="02020603050405020304" pitchFamily="18" charset="0"/>
              </a:rPr>
              <a:t>S</a:t>
            </a:r>
            <a:r>
              <a:rPr lang="en-US" sz="7000">
                <a:solidFill>
                  <a:srgbClr val="62BB46"/>
                </a:solidFill>
                <a:effectLst/>
                <a:ea typeface="Times New Roman" panose="02020603050405020304" pitchFamily="18" charset="0"/>
              </a:rPr>
              <a:t>omeone who speaks up and takes action to create a safe community where students are included and feel a sense of belonging </a:t>
            </a:r>
            <a:endParaRPr lang="en-US" sz="7000">
              <a:solidFill>
                <a:srgbClr val="62BB46"/>
              </a:solidFill>
            </a:endParaRPr>
          </a:p>
        </p:txBody>
      </p:sp>
    </p:spTree>
    <p:extLst>
      <p:ext uri="{BB962C8B-B14F-4D97-AF65-F5344CB8AC3E}">
        <p14:creationId xmlns:p14="http://schemas.microsoft.com/office/powerpoint/2010/main" val="3005285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347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550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173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6728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827028-8CB9-4E4F-88F6-13879FEF462B}"/>
              </a:ext>
            </a:extLst>
          </p:cNvPr>
          <p:cNvSpPr txBox="1"/>
          <p:nvPr/>
        </p:nvSpPr>
        <p:spPr>
          <a:xfrm rot="21311811">
            <a:off x="327425" y="6853558"/>
            <a:ext cx="6078133" cy="1323439"/>
          </a:xfrm>
          <a:prstGeom prst="rect">
            <a:avLst/>
          </a:prstGeom>
          <a:noFill/>
        </p:spPr>
        <p:txBody>
          <a:bodyPr wrap="square" rtlCol="0">
            <a:spAutoFit/>
          </a:bodyPr>
          <a:lstStyle/>
          <a:p>
            <a:pPr algn="ctr"/>
            <a:r>
              <a:rPr lang="en-US" sz="4000" dirty="0">
                <a:solidFill>
                  <a:srgbClr val="00703C"/>
                </a:solidFill>
              </a:rPr>
              <a:t>Talking about</a:t>
            </a:r>
          </a:p>
          <a:p>
            <a:pPr algn="ctr"/>
            <a:r>
              <a:rPr lang="en-US" sz="4000" dirty="0">
                <a:solidFill>
                  <a:srgbClr val="00703C"/>
                </a:solidFill>
              </a:rPr>
              <a:t>hurting others</a:t>
            </a:r>
          </a:p>
        </p:txBody>
      </p:sp>
      <p:sp>
        <p:nvSpPr>
          <p:cNvPr id="7" name="TextBox 6">
            <a:extLst>
              <a:ext uri="{FF2B5EF4-FFF2-40B4-BE49-F238E27FC236}">
                <a16:creationId xmlns:a16="http://schemas.microsoft.com/office/drawing/2014/main" id="{51E63334-52A0-D849-9ED8-73F16695D3A7}"/>
              </a:ext>
            </a:extLst>
          </p:cNvPr>
          <p:cNvSpPr txBox="1"/>
          <p:nvPr/>
        </p:nvSpPr>
        <p:spPr>
          <a:xfrm rot="21311811">
            <a:off x="17387649" y="6886739"/>
            <a:ext cx="6078133" cy="1323439"/>
          </a:xfrm>
          <a:prstGeom prst="rect">
            <a:avLst/>
          </a:prstGeom>
          <a:noFill/>
        </p:spPr>
        <p:txBody>
          <a:bodyPr wrap="square" rtlCol="0">
            <a:spAutoFit/>
          </a:bodyPr>
          <a:lstStyle/>
          <a:p>
            <a:pPr algn="ctr"/>
            <a:r>
              <a:rPr lang="en-US" sz="4000" dirty="0">
                <a:solidFill>
                  <a:srgbClr val="00703C"/>
                </a:solidFill>
              </a:rPr>
              <a:t>Having access</a:t>
            </a:r>
          </a:p>
          <a:p>
            <a:pPr algn="ctr"/>
            <a:r>
              <a:rPr lang="en-US" sz="4000" dirty="0">
                <a:solidFill>
                  <a:srgbClr val="00703C"/>
                </a:solidFill>
              </a:rPr>
              <a:t>To a gun</a:t>
            </a:r>
          </a:p>
        </p:txBody>
      </p:sp>
      <p:sp>
        <p:nvSpPr>
          <p:cNvPr id="9" name="TextBox 8">
            <a:extLst>
              <a:ext uri="{FF2B5EF4-FFF2-40B4-BE49-F238E27FC236}">
                <a16:creationId xmlns:a16="http://schemas.microsoft.com/office/drawing/2014/main" id="{3899BB34-A7D7-6443-B175-13065F2C4A00}"/>
              </a:ext>
            </a:extLst>
          </p:cNvPr>
          <p:cNvSpPr txBox="1"/>
          <p:nvPr/>
        </p:nvSpPr>
        <p:spPr>
          <a:xfrm rot="21311811">
            <a:off x="1900553" y="2791818"/>
            <a:ext cx="6078133" cy="1323439"/>
          </a:xfrm>
          <a:prstGeom prst="rect">
            <a:avLst/>
          </a:prstGeom>
          <a:noFill/>
        </p:spPr>
        <p:txBody>
          <a:bodyPr wrap="square" rtlCol="0">
            <a:spAutoFit/>
          </a:bodyPr>
          <a:lstStyle/>
          <a:p>
            <a:pPr algn="ctr"/>
            <a:r>
              <a:rPr lang="en-US" sz="4000" dirty="0">
                <a:solidFill>
                  <a:srgbClr val="00703C"/>
                </a:solidFill>
              </a:rPr>
              <a:t>Hurting yourself</a:t>
            </a:r>
          </a:p>
          <a:p>
            <a:pPr algn="ctr"/>
            <a:r>
              <a:rPr lang="en-US" sz="4000" dirty="0">
                <a:solidFill>
                  <a:srgbClr val="00703C"/>
                </a:solidFill>
              </a:rPr>
              <a:t>on purpose</a:t>
            </a:r>
          </a:p>
        </p:txBody>
      </p:sp>
      <p:sp>
        <p:nvSpPr>
          <p:cNvPr id="11" name="TextBox 10">
            <a:extLst>
              <a:ext uri="{FF2B5EF4-FFF2-40B4-BE49-F238E27FC236}">
                <a16:creationId xmlns:a16="http://schemas.microsoft.com/office/drawing/2014/main" id="{2D909B31-E434-F044-9651-D1C47BBBA0BB}"/>
              </a:ext>
            </a:extLst>
          </p:cNvPr>
          <p:cNvSpPr txBox="1"/>
          <p:nvPr/>
        </p:nvSpPr>
        <p:spPr>
          <a:xfrm rot="21311811">
            <a:off x="16762164" y="2952814"/>
            <a:ext cx="6078133" cy="707886"/>
          </a:xfrm>
          <a:prstGeom prst="rect">
            <a:avLst/>
          </a:prstGeom>
          <a:noFill/>
        </p:spPr>
        <p:txBody>
          <a:bodyPr wrap="square" rtlCol="0">
            <a:spAutoFit/>
          </a:bodyPr>
          <a:lstStyle/>
          <a:p>
            <a:pPr algn="ctr"/>
            <a:r>
              <a:rPr lang="en-US" sz="4000" dirty="0">
                <a:solidFill>
                  <a:srgbClr val="00703C"/>
                </a:solidFill>
              </a:rPr>
              <a:t>Big mood changes</a:t>
            </a:r>
          </a:p>
        </p:txBody>
      </p:sp>
      <p:sp>
        <p:nvSpPr>
          <p:cNvPr id="13" name="TextBox 12">
            <a:extLst>
              <a:ext uri="{FF2B5EF4-FFF2-40B4-BE49-F238E27FC236}">
                <a16:creationId xmlns:a16="http://schemas.microsoft.com/office/drawing/2014/main" id="{97CBDDC7-7479-924B-9DF2-B5DDC49F61B9}"/>
              </a:ext>
            </a:extLst>
          </p:cNvPr>
          <p:cNvSpPr txBox="1"/>
          <p:nvPr/>
        </p:nvSpPr>
        <p:spPr>
          <a:xfrm rot="21311811">
            <a:off x="13210407" y="10382105"/>
            <a:ext cx="6078133" cy="1569660"/>
          </a:xfrm>
          <a:prstGeom prst="rect">
            <a:avLst/>
          </a:prstGeom>
          <a:noFill/>
        </p:spPr>
        <p:txBody>
          <a:bodyPr wrap="square" rtlCol="0">
            <a:spAutoFit/>
          </a:bodyPr>
          <a:lstStyle/>
          <a:p>
            <a:pPr algn="ctr"/>
            <a:r>
              <a:rPr lang="en-US" sz="3200" dirty="0">
                <a:solidFill>
                  <a:srgbClr val="00703C"/>
                </a:solidFill>
              </a:rPr>
              <a:t>Saying or doing something</a:t>
            </a:r>
            <a:br>
              <a:rPr lang="en-US" sz="3200" dirty="0">
                <a:solidFill>
                  <a:srgbClr val="00703C"/>
                </a:solidFill>
              </a:rPr>
            </a:br>
            <a:r>
              <a:rPr lang="en-US" sz="3200" dirty="0">
                <a:solidFill>
                  <a:srgbClr val="00703C"/>
                </a:solidFill>
              </a:rPr>
              <a:t>that makes fun of others</a:t>
            </a:r>
            <a:br>
              <a:rPr lang="en-US" sz="3200" dirty="0">
                <a:solidFill>
                  <a:srgbClr val="00703C"/>
                </a:solidFill>
              </a:rPr>
            </a:br>
            <a:r>
              <a:rPr lang="en-US" sz="3200" dirty="0">
                <a:solidFill>
                  <a:srgbClr val="00703C"/>
                </a:solidFill>
              </a:rPr>
              <a:t>because they’re different</a:t>
            </a:r>
          </a:p>
        </p:txBody>
      </p:sp>
      <p:sp>
        <p:nvSpPr>
          <p:cNvPr id="23" name="TextBox 22">
            <a:extLst>
              <a:ext uri="{FF2B5EF4-FFF2-40B4-BE49-F238E27FC236}">
                <a16:creationId xmlns:a16="http://schemas.microsoft.com/office/drawing/2014/main" id="{D35E1CDA-92EE-534A-9128-5091AA9EC886}"/>
              </a:ext>
            </a:extLst>
          </p:cNvPr>
          <p:cNvSpPr txBox="1"/>
          <p:nvPr/>
        </p:nvSpPr>
        <p:spPr>
          <a:xfrm rot="21311811">
            <a:off x="9099975" y="1540731"/>
            <a:ext cx="6078133" cy="1323439"/>
          </a:xfrm>
          <a:prstGeom prst="rect">
            <a:avLst/>
          </a:prstGeom>
          <a:noFill/>
        </p:spPr>
        <p:txBody>
          <a:bodyPr wrap="square" lIns="91440" tIns="45720" rIns="91440" bIns="45720" rtlCol="0" anchor="t">
            <a:spAutoFit/>
          </a:bodyPr>
          <a:lstStyle/>
          <a:p>
            <a:pPr algn="ctr"/>
            <a:r>
              <a:rPr lang="en-US" sz="4000">
                <a:solidFill>
                  <a:srgbClr val="00703C"/>
                </a:solidFill>
              </a:rPr>
              <a:t>Being bullied </a:t>
            </a:r>
            <a:br>
              <a:rPr lang="en-US" sz="4000">
                <a:solidFill>
                  <a:srgbClr val="00703C"/>
                </a:solidFill>
              </a:rPr>
            </a:br>
            <a:r>
              <a:rPr lang="en-US" sz="4000">
                <a:solidFill>
                  <a:srgbClr val="00703C"/>
                </a:solidFill>
              </a:rPr>
              <a:t>or bullying others</a:t>
            </a:r>
          </a:p>
        </p:txBody>
      </p:sp>
      <p:sp>
        <p:nvSpPr>
          <p:cNvPr id="14" name="TextBox 13">
            <a:extLst>
              <a:ext uri="{FF2B5EF4-FFF2-40B4-BE49-F238E27FC236}">
                <a16:creationId xmlns:a16="http://schemas.microsoft.com/office/drawing/2014/main" id="{D16EE1E4-B2E5-842D-CA2B-1077A4189DF5}"/>
              </a:ext>
            </a:extLst>
          </p:cNvPr>
          <p:cNvSpPr txBox="1"/>
          <p:nvPr/>
        </p:nvSpPr>
        <p:spPr>
          <a:xfrm rot="21311811">
            <a:off x="5082134" y="10766731"/>
            <a:ext cx="6078133" cy="707886"/>
          </a:xfrm>
          <a:prstGeom prst="rect">
            <a:avLst/>
          </a:prstGeom>
          <a:noFill/>
        </p:spPr>
        <p:txBody>
          <a:bodyPr wrap="square" lIns="91440" tIns="45720" rIns="91440" bIns="45720" rtlCol="0" anchor="t">
            <a:spAutoFit/>
          </a:bodyPr>
          <a:lstStyle/>
          <a:p>
            <a:pPr algn="ctr"/>
            <a:r>
              <a:rPr lang="en-US" sz="4000" dirty="0">
                <a:solidFill>
                  <a:srgbClr val="00703C"/>
                </a:solidFill>
              </a:rPr>
              <a:t>Hurting animals</a:t>
            </a:r>
          </a:p>
        </p:txBody>
      </p:sp>
      <p:pic>
        <p:nvPicPr>
          <p:cNvPr id="10" name="Picture 9" descr="unnamed.jpg"/>
          <p:cNvPicPr>
            <a:picLocks noChangeAspect="1"/>
          </p:cNvPicPr>
          <p:nvPr/>
        </p:nvPicPr>
        <p:blipFill>
          <a:blip r:embed="rId4"/>
          <a:stretch>
            <a:fillRect/>
          </a:stretch>
        </p:blipFill>
        <p:spPr>
          <a:xfrm>
            <a:off x="0" y="0"/>
            <a:ext cx="24384001" cy="13716000"/>
          </a:xfrm>
          <a:prstGeom prst="rect">
            <a:avLst/>
          </a:prstGeom>
        </p:spPr>
      </p:pic>
    </p:spTree>
    <p:extLst>
      <p:ext uri="{BB962C8B-B14F-4D97-AF65-F5344CB8AC3E}">
        <p14:creationId xmlns:p14="http://schemas.microsoft.com/office/powerpoint/2010/main" val="87695750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6C55A69FF4F39488D9CF0861EA452FA" ma:contentTypeVersion="13" ma:contentTypeDescription="Create a new document." ma:contentTypeScope="" ma:versionID="2210d59bdfd65a90f66df2a802e833e9">
  <xsd:schema xmlns:xsd="http://www.w3.org/2001/XMLSchema" xmlns:xs="http://www.w3.org/2001/XMLSchema" xmlns:p="http://schemas.microsoft.com/office/2006/metadata/properties" xmlns:ns3="d9b98942-5e00-4ec4-9fde-2c425f56749e" xmlns:ns4="a0233990-06e5-4272-88b1-4bc400cc17f3" targetNamespace="http://schemas.microsoft.com/office/2006/metadata/properties" ma:root="true" ma:fieldsID="72059889e70b0a088f098e42277f6259" ns3:_="" ns4:_="">
    <xsd:import namespace="d9b98942-5e00-4ec4-9fde-2c425f56749e"/>
    <xsd:import namespace="a0233990-06e5-4272-88b1-4bc400cc17f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b98942-5e00-4ec4-9fde-2c425f5674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0233990-06e5-4272-88b1-4bc400cc17f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B275CA-2FC8-4C09-A249-5B7952F75802}">
  <ds:schemaRefs>
    <ds:schemaRef ds:uri="http://schemas.microsoft.com/sharepoint/v3/contenttype/forms"/>
  </ds:schemaRefs>
</ds:datastoreItem>
</file>

<file path=customXml/itemProps2.xml><?xml version="1.0" encoding="utf-8"?>
<ds:datastoreItem xmlns:ds="http://schemas.openxmlformats.org/officeDocument/2006/customXml" ds:itemID="{2CE96555-D0B0-4326-ADF0-E83310C475D4}">
  <ds:schemaRefs>
    <ds:schemaRef ds:uri="a0233990-06e5-4272-88b1-4bc400cc17f3"/>
    <ds:schemaRef ds:uri="http://www.w3.org/XML/1998/namespace"/>
    <ds:schemaRef ds:uri="http://schemas.microsoft.com/office/2006/documentManagement/types"/>
    <ds:schemaRef ds:uri="http://purl.org/dc/terms/"/>
    <ds:schemaRef ds:uri="d9b98942-5e00-4ec4-9fde-2c425f56749e"/>
    <ds:schemaRef ds:uri="http://purl.org/dc/dcmitype/"/>
    <ds:schemaRef ds:uri="http://schemas.microsoft.com/office/2006/metadata/properties"/>
    <ds:schemaRef ds:uri="http://purl.org/dc/elements/1.1/"/>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1225215A-63C4-4FC7-9EEA-CC2BE95AAB13}">
  <ds:schemaRefs>
    <ds:schemaRef ds:uri="a0233990-06e5-4272-88b1-4bc400cc17f3"/>
    <ds:schemaRef ds:uri="d9b98942-5e00-4ec4-9fde-2c425f5674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1788</TotalTime>
  <Words>2747</Words>
  <Application>Microsoft Office PowerPoint</Application>
  <PresentationFormat>Custom</PresentationFormat>
  <Paragraphs>189</Paragraphs>
  <Slides>32</Slides>
  <Notes>32</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32</vt:i4>
      </vt:variant>
    </vt:vector>
  </HeadingPairs>
  <TitlesOfParts>
    <vt:vector size="46" baseType="lpstr">
      <vt:lpstr>Arial</vt:lpstr>
      <vt:lpstr>Bell MT</vt:lpstr>
      <vt:lpstr>Calibri</vt:lpstr>
      <vt:lpstr>Courier New</vt:lpstr>
      <vt:lpstr>Eagle-Book</vt:lpstr>
      <vt:lpstr>Eagle-Light</vt:lpstr>
      <vt:lpstr>Segoe UI</vt:lpstr>
      <vt:lpstr>Symbol</vt:lpstr>
      <vt:lpstr>Symbol,Sans-Serif</vt:lpstr>
      <vt:lpstr>Times New Roman</vt:lpstr>
      <vt:lpstr>Custom Design</vt:lpstr>
      <vt:lpstr>2_Office Theme</vt:lpstr>
      <vt:lpstr>4_Office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Wimbish</dc:creator>
  <cp:lastModifiedBy>Bob Flynn</cp:lastModifiedBy>
  <cp:revision>12</cp:revision>
  <dcterms:created xsi:type="dcterms:W3CDTF">2024-03-15T21:38:16Z</dcterms:created>
  <dcterms:modified xsi:type="dcterms:W3CDTF">2024-03-18T19:14:09Z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0x01010046C55A69FF4F39488D9CF0861EA452FA</vt:lpwstr>
  </property>
</Properties>
</file>